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99CC"/>
    <a:srgbClr val="4472C4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つららのイラスト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D6D5112D-18F2-43A2-B54B-019A0FF0BE02}"/>
              </a:ext>
            </a:extLst>
          </p:cNvPr>
          <p:cNvGrpSpPr/>
          <p:nvPr/>
        </p:nvGrpSpPr>
        <p:grpSpPr>
          <a:xfrm>
            <a:off x="6801824" y="4017999"/>
            <a:ext cx="2318356" cy="2141661"/>
            <a:chOff x="4007895" y="4644135"/>
            <a:chExt cx="1494118" cy="1380243"/>
          </a:xfrm>
        </p:grpSpPr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167A3ECD-C1EC-4F43-B42E-1459FA0302B1}"/>
                </a:ext>
              </a:extLst>
            </p:cNvPr>
            <p:cNvSpPr/>
            <p:nvPr/>
          </p:nvSpPr>
          <p:spPr bwMode="auto">
            <a:xfrm>
              <a:off x="4260504" y="5050631"/>
              <a:ext cx="978066" cy="903522"/>
            </a:xfrm>
            <a:custGeom>
              <a:avLst/>
              <a:gdLst>
                <a:gd name="connsiteX0" fmla="*/ 222531 w 1494118"/>
                <a:gd name="connsiteY0" fmla="*/ 115800 h 1380243"/>
                <a:gd name="connsiteX1" fmla="*/ 105850 w 1494118"/>
                <a:gd name="connsiteY1" fmla="*/ 208668 h 1380243"/>
                <a:gd name="connsiteX2" fmla="*/ 41556 w 1494118"/>
                <a:gd name="connsiteY2" fmla="*/ 380118 h 1380243"/>
                <a:gd name="connsiteX3" fmla="*/ 12981 w 1494118"/>
                <a:gd name="connsiteY3" fmla="*/ 465843 h 1380243"/>
                <a:gd name="connsiteX4" fmla="*/ 10600 w 1494118"/>
                <a:gd name="connsiteY4" fmla="*/ 653962 h 1380243"/>
                <a:gd name="connsiteX5" fmla="*/ 3456 w 1494118"/>
                <a:gd name="connsiteY5" fmla="*/ 939712 h 1380243"/>
                <a:gd name="connsiteX6" fmla="*/ 3456 w 1494118"/>
                <a:gd name="connsiteY6" fmla="*/ 1263562 h 1380243"/>
                <a:gd name="connsiteX7" fmla="*/ 46318 w 1494118"/>
                <a:gd name="connsiteY7" fmla="*/ 1356431 h 1380243"/>
                <a:gd name="connsiteX8" fmla="*/ 129662 w 1494118"/>
                <a:gd name="connsiteY8" fmla="*/ 1373100 h 1380243"/>
                <a:gd name="connsiteX9" fmla="*/ 498756 w 1494118"/>
                <a:gd name="connsiteY9" fmla="*/ 1365956 h 1380243"/>
                <a:gd name="connsiteX10" fmla="*/ 908331 w 1494118"/>
                <a:gd name="connsiteY10" fmla="*/ 1380243 h 1380243"/>
                <a:gd name="connsiteX11" fmla="*/ 1270281 w 1494118"/>
                <a:gd name="connsiteY11" fmla="*/ 1377862 h 1380243"/>
                <a:gd name="connsiteX12" fmla="*/ 1441731 w 1494118"/>
                <a:gd name="connsiteY12" fmla="*/ 1373100 h 1380243"/>
                <a:gd name="connsiteX13" fmla="*/ 1479831 w 1494118"/>
                <a:gd name="connsiteY13" fmla="*/ 1339762 h 1380243"/>
                <a:gd name="connsiteX14" fmla="*/ 1494118 w 1494118"/>
                <a:gd name="connsiteY14" fmla="*/ 1277850 h 1380243"/>
                <a:gd name="connsiteX15" fmla="*/ 1479831 w 1494118"/>
                <a:gd name="connsiteY15" fmla="*/ 851606 h 1380243"/>
                <a:gd name="connsiteX16" fmla="*/ 1486975 w 1494118"/>
                <a:gd name="connsiteY16" fmla="*/ 480131 h 1380243"/>
                <a:gd name="connsiteX17" fmla="*/ 1398868 w 1494118"/>
                <a:gd name="connsiteY17" fmla="*/ 242006 h 1380243"/>
                <a:gd name="connsiteX18" fmla="*/ 1194081 w 1494118"/>
                <a:gd name="connsiteY18" fmla="*/ 58650 h 1380243"/>
                <a:gd name="connsiteX19" fmla="*/ 948812 w 1494118"/>
                <a:gd name="connsiteY19" fmla="*/ 3881 h 1380243"/>
                <a:gd name="connsiteX20" fmla="*/ 665443 w 1494118"/>
                <a:gd name="connsiteY20" fmla="*/ 6262 h 1380243"/>
                <a:gd name="connsiteX21" fmla="*/ 427318 w 1494118"/>
                <a:gd name="connsiteY21" fmla="*/ 20550 h 1380243"/>
                <a:gd name="connsiteX22" fmla="*/ 222531 w 1494118"/>
                <a:gd name="connsiteY22" fmla="*/ 115800 h 1380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494118" h="1380243">
                  <a:moveTo>
                    <a:pt x="222531" y="115800"/>
                  </a:moveTo>
                  <a:cubicBezTo>
                    <a:pt x="168953" y="147153"/>
                    <a:pt x="136012" y="164615"/>
                    <a:pt x="105850" y="208668"/>
                  </a:cubicBezTo>
                  <a:cubicBezTo>
                    <a:pt x="75688" y="252721"/>
                    <a:pt x="57034" y="337256"/>
                    <a:pt x="41556" y="380118"/>
                  </a:cubicBezTo>
                  <a:cubicBezTo>
                    <a:pt x="26078" y="422980"/>
                    <a:pt x="18140" y="420202"/>
                    <a:pt x="12981" y="465843"/>
                  </a:cubicBezTo>
                  <a:cubicBezTo>
                    <a:pt x="7822" y="511484"/>
                    <a:pt x="12187" y="574984"/>
                    <a:pt x="10600" y="653962"/>
                  </a:cubicBezTo>
                  <a:cubicBezTo>
                    <a:pt x="9013" y="732940"/>
                    <a:pt x="4647" y="838112"/>
                    <a:pt x="3456" y="939712"/>
                  </a:cubicBezTo>
                  <a:cubicBezTo>
                    <a:pt x="2265" y="1041312"/>
                    <a:pt x="-3688" y="1194109"/>
                    <a:pt x="3456" y="1263562"/>
                  </a:cubicBezTo>
                  <a:cubicBezTo>
                    <a:pt x="10600" y="1333015"/>
                    <a:pt x="25284" y="1338175"/>
                    <a:pt x="46318" y="1356431"/>
                  </a:cubicBezTo>
                  <a:cubicBezTo>
                    <a:pt x="67352" y="1374687"/>
                    <a:pt x="129662" y="1373100"/>
                    <a:pt x="129662" y="1373100"/>
                  </a:cubicBezTo>
                  <a:cubicBezTo>
                    <a:pt x="205068" y="1374688"/>
                    <a:pt x="368978" y="1364766"/>
                    <a:pt x="498756" y="1365956"/>
                  </a:cubicBezTo>
                  <a:cubicBezTo>
                    <a:pt x="628534" y="1367147"/>
                    <a:pt x="908331" y="1380243"/>
                    <a:pt x="908331" y="1380243"/>
                  </a:cubicBezTo>
                  <a:lnTo>
                    <a:pt x="1270281" y="1377862"/>
                  </a:lnTo>
                  <a:cubicBezTo>
                    <a:pt x="1359181" y="1376671"/>
                    <a:pt x="1406806" y="1379450"/>
                    <a:pt x="1441731" y="1373100"/>
                  </a:cubicBezTo>
                  <a:cubicBezTo>
                    <a:pt x="1476656" y="1366750"/>
                    <a:pt x="1471100" y="1355637"/>
                    <a:pt x="1479831" y="1339762"/>
                  </a:cubicBezTo>
                  <a:cubicBezTo>
                    <a:pt x="1488562" y="1323887"/>
                    <a:pt x="1494118" y="1359209"/>
                    <a:pt x="1494118" y="1277850"/>
                  </a:cubicBezTo>
                  <a:cubicBezTo>
                    <a:pt x="1494118" y="1196491"/>
                    <a:pt x="1481021" y="984559"/>
                    <a:pt x="1479831" y="851606"/>
                  </a:cubicBezTo>
                  <a:cubicBezTo>
                    <a:pt x="1478641" y="718653"/>
                    <a:pt x="1500469" y="581731"/>
                    <a:pt x="1486975" y="480131"/>
                  </a:cubicBezTo>
                  <a:cubicBezTo>
                    <a:pt x="1473481" y="378531"/>
                    <a:pt x="1447684" y="312253"/>
                    <a:pt x="1398868" y="242006"/>
                  </a:cubicBezTo>
                  <a:cubicBezTo>
                    <a:pt x="1350052" y="171759"/>
                    <a:pt x="1269090" y="98337"/>
                    <a:pt x="1194081" y="58650"/>
                  </a:cubicBezTo>
                  <a:cubicBezTo>
                    <a:pt x="1119072" y="18963"/>
                    <a:pt x="1036918" y="12612"/>
                    <a:pt x="948812" y="3881"/>
                  </a:cubicBezTo>
                  <a:cubicBezTo>
                    <a:pt x="860706" y="-4850"/>
                    <a:pt x="752359" y="3484"/>
                    <a:pt x="665443" y="6262"/>
                  </a:cubicBezTo>
                  <a:cubicBezTo>
                    <a:pt x="578527" y="9040"/>
                    <a:pt x="500343" y="2691"/>
                    <a:pt x="427318" y="20550"/>
                  </a:cubicBezTo>
                  <a:cubicBezTo>
                    <a:pt x="354293" y="38409"/>
                    <a:pt x="276109" y="84447"/>
                    <a:pt x="222531" y="11580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37734193-6FA4-445E-A8FA-F03BF548275D}"/>
                </a:ext>
              </a:extLst>
            </p:cNvPr>
            <p:cNvGrpSpPr/>
            <p:nvPr/>
          </p:nvGrpSpPr>
          <p:grpSpPr>
            <a:xfrm>
              <a:off x="4752744" y="5094185"/>
              <a:ext cx="444363" cy="358384"/>
              <a:chOff x="4979217" y="4633609"/>
              <a:chExt cx="1195705" cy="845793"/>
            </a:xfrm>
            <a:solidFill>
              <a:srgbClr val="0070C0"/>
            </a:solidFill>
          </p:grpSpPr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AF451FCB-E54B-4BD4-82C2-3BE501F65C31}"/>
                  </a:ext>
                </a:extLst>
              </p:cNvPr>
              <p:cNvSpPr/>
              <p:nvPr/>
            </p:nvSpPr>
            <p:spPr bwMode="auto">
              <a:xfrm>
                <a:off x="5593651" y="4633609"/>
                <a:ext cx="113994" cy="412726"/>
              </a:xfrm>
              <a:custGeom>
                <a:avLst/>
                <a:gdLst>
                  <a:gd name="connsiteX0" fmla="*/ 0 w 689528"/>
                  <a:gd name="connsiteY0" fmla="*/ 0 h 1904235"/>
                  <a:gd name="connsiteX1" fmla="*/ 686474 w 689528"/>
                  <a:gd name="connsiteY1" fmla="*/ 0 h 1904235"/>
                  <a:gd name="connsiteX2" fmla="*/ 689528 w 689528"/>
                  <a:gd name="connsiteY2" fmla="*/ 110631 h 1904235"/>
                  <a:gd name="connsiteX3" fmla="*/ 672069 w 689528"/>
                  <a:gd name="connsiteY3" fmla="*/ 297785 h 1904235"/>
                  <a:gd name="connsiteX4" fmla="*/ 595870 w 689528"/>
                  <a:gd name="connsiteY4" fmla="*/ 746847 h 1904235"/>
                  <a:gd name="connsiteX5" fmla="*/ 532372 w 689528"/>
                  <a:gd name="connsiteY5" fmla="*/ 1227984 h 1904235"/>
                  <a:gd name="connsiteX6" fmla="*/ 487919 w 689528"/>
                  <a:gd name="connsiteY6" fmla="*/ 1564780 h 1904235"/>
                  <a:gd name="connsiteX7" fmla="*/ 401228 w 689528"/>
                  <a:gd name="connsiteY7" fmla="*/ 1900972 h 1904235"/>
                  <a:gd name="connsiteX8" fmla="*/ 310119 w 689528"/>
                  <a:gd name="connsiteY8" fmla="*/ 1721149 h 1904235"/>
                  <a:gd name="connsiteX9" fmla="*/ 272019 w 689528"/>
                  <a:gd name="connsiteY9" fmla="*/ 1556761 h 1904235"/>
                  <a:gd name="connsiteX10" fmla="*/ 214872 w 689528"/>
                  <a:gd name="connsiteY10" fmla="*/ 1171852 h 1904235"/>
                  <a:gd name="connsiteX11" fmla="*/ 189471 w 689528"/>
                  <a:gd name="connsiteY11" fmla="*/ 802981 h 1904235"/>
                  <a:gd name="connsiteX12" fmla="*/ 113273 w 689528"/>
                  <a:gd name="connsiteY12" fmla="*/ 377974 h 1904235"/>
                  <a:gd name="connsiteX13" fmla="*/ 1111 w 689528"/>
                  <a:gd name="connsiteY13" fmla="*/ 37005 h 1904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9528" h="1904235">
                    <a:moveTo>
                      <a:pt x="0" y="0"/>
                    </a:moveTo>
                    <a:lnTo>
                      <a:pt x="686474" y="0"/>
                    </a:lnTo>
                    <a:lnTo>
                      <a:pt x="689528" y="110631"/>
                    </a:lnTo>
                    <a:cubicBezTo>
                      <a:pt x="687412" y="169279"/>
                      <a:pt x="681593" y="230415"/>
                      <a:pt x="672069" y="297785"/>
                    </a:cubicBezTo>
                    <a:cubicBezTo>
                      <a:pt x="653020" y="432525"/>
                      <a:pt x="562005" y="567756"/>
                      <a:pt x="595870" y="746847"/>
                    </a:cubicBezTo>
                    <a:cubicBezTo>
                      <a:pt x="629736" y="925938"/>
                      <a:pt x="550364" y="1091661"/>
                      <a:pt x="532372" y="1227984"/>
                    </a:cubicBezTo>
                    <a:cubicBezTo>
                      <a:pt x="514379" y="1364306"/>
                      <a:pt x="458976" y="1452615"/>
                      <a:pt x="487919" y="1564780"/>
                    </a:cubicBezTo>
                    <a:cubicBezTo>
                      <a:pt x="516862" y="1676945"/>
                      <a:pt x="430861" y="1874910"/>
                      <a:pt x="401228" y="1900972"/>
                    </a:cubicBezTo>
                    <a:cubicBezTo>
                      <a:pt x="371595" y="1927033"/>
                      <a:pt x="299903" y="1790546"/>
                      <a:pt x="310119" y="1721149"/>
                    </a:cubicBezTo>
                    <a:cubicBezTo>
                      <a:pt x="320335" y="1651753"/>
                      <a:pt x="287894" y="1648311"/>
                      <a:pt x="272019" y="1556761"/>
                    </a:cubicBezTo>
                    <a:cubicBezTo>
                      <a:pt x="256143" y="1465211"/>
                      <a:pt x="228630" y="1297482"/>
                      <a:pt x="214872" y="1171852"/>
                    </a:cubicBezTo>
                    <a:cubicBezTo>
                      <a:pt x="201114" y="1046221"/>
                      <a:pt x="238156" y="891189"/>
                      <a:pt x="189471" y="802981"/>
                    </a:cubicBezTo>
                    <a:cubicBezTo>
                      <a:pt x="140786" y="714773"/>
                      <a:pt x="142896" y="520208"/>
                      <a:pt x="113273" y="377974"/>
                    </a:cubicBezTo>
                    <a:cubicBezTo>
                      <a:pt x="91056" y="271299"/>
                      <a:pt x="15284" y="137653"/>
                      <a:pt x="1111" y="37005"/>
                    </a:cubicBezTo>
                    <a:close/>
                  </a:path>
                </a:pathLst>
              </a:custGeom>
              <a:solidFill>
                <a:srgbClr val="99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004AB24A-F311-4F79-B528-86D52E40B9B6}"/>
                  </a:ext>
                </a:extLst>
              </p:cNvPr>
              <p:cNvSpPr/>
              <p:nvPr/>
            </p:nvSpPr>
            <p:spPr bwMode="auto">
              <a:xfrm>
                <a:off x="5123191" y="4633609"/>
                <a:ext cx="149449" cy="412726"/>
              </a:xfrm>
              <a:custGeom>
                <a:avLst/>
                <a:gdLst>
                  <a:gd name="connsiteX0" fmla="*/ 0 w 689528"/>
                  <a:gd name="connsiteY0" fmla="*/ 0 h 1904235"/>
                  <a:gd name="connsiteX1" fmla="*/ 686474 w 689528"/>
                  <a:gd name="connsiteY1" fmla="*/ 0 h 1904235"/>
                  <a:gd name="connsiteX2" fmla="*/ 689528 w 689528"/>
                  <a:gd name="connsiteY2" fmla="*/ 110631 h 1904235"/>
                  <a:gd name="connsiteX3" fmla="*/ 672069 w 689528"/>
                  <a:gd name="connsiteY3" fmla="*/ 297785 h 1904235"/>
                  <a:gd name="connsiteX4" fmla="*/ 595870 w 689528"/>
                  <a:gd name="connsiteY4" fmla="*/ 746847 h 1904235"/>
                  <a:gd name="connsiteX5" fmla="*/ 532372 w 689528"/>
                  <a:gd name="connsiteY5" fmla="*/ 1227984 h 1904235"/>
                  <a:gd name="connsiteX6" fmla="*/ 487919 w 689528"/>
                  <a:gd name="connsiteY6" fmla="*/ 1564780 h 1904235"/>
                  <a:gd name="connsiteX7" fmla="*/ 401228 w 689528"/>
                  <a:gd name="connsiteY7" fmla="*/ 1900972 h 1904235"/>
                  <a:gd name="connsiteX8" fmla="*/ 310119 w 689528"/>
                  <a:gd name="connsiteY8" fmla="*/ 1721149 h 1904235"/>
                  <a:gd name="connsiteX9" fmla="*/ 272019 w 689528"/>
                  <a:gd name="connsiteY9" fmla="*/ 1556761 h 1904235"/>
                  <a:gd name="connsiteX10" fmla="*/ 214872 w 689528"/>
                  <a:gd name="connsiteY10" fmla="*/ 1171852 h 1904235"/>
                  <a:gd name="connsiteX11" fmla="*/ 189471 w 689528"/>
                  <a:gd name="connsiteY11" fmla="*/ 802981 h 1904235"/>
                  <a:gd name="connsiteX12" fmla="*/ 113273 w 689528"/>
                  <a:gd name="connsiteY12" fmla="*/ 377974 h 1904235"/>
                  <a:gd name="connsiteX13" fmla="*/ 1111 w 689528"/>
                  <a:gd name="connsiteY13" fmla="*/ 37005 h 1904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9528" h="1904235">
                    <a:moveTo>
                      <a:pt x="0" y="0"/>
                    </a:moveTo>
                    <a:lnTo>
                      <a:pt x="686474" y="0"/>
                    </a:lnTo>
                    <a:lnTo>
                      <a:pt x="689528" y="110631"/>
                    </a:lnTo>
                    <a:cubicBezTo>
                      <a:pt x="687412" y="169279"/>
                      <a:pt x="681593" y="230415"/>
                      <a:pt x="672069" y="297785"/>
                    </a:cubicBezTo>
                    <a:cubicBezTo>
                      <a:pt x="653020" y="432525"/>
                      <a:pt x="562005" y="567756"/>
                      <a:pt x="595870" y="746847"/>
                    </a:cubicBezTo>
                    <a:cubicBezTo>
                      <a:pt x="629736" y="925938"/>
                      <a:pt x="550364" y="1091661"/>
                      <a:pt x="532372" y="1227984"/>
                    </a:cubicBezTo>
                    <a:cubicBezTo>
                      <a:pt x="514379" y="1364306"/>
                      <a:pt x="458976" y="1452615"/>
                      <a:pt x="487919" y="1564780"/>
                    </a:cubicBezTo>
                    <a:cubicBezTo>
                      <a:pt x="516862" y="1676945"/>
                      <a:pt x="430861" y="1874910"/>
                      <a:pt x="401228" y="1900972"/>
                    </a:cubicBezTo>
                    <a:cubicBezTo>
                      <a:pt x="371595" y="1927033"/>
                      <a:pt x="299903" y="1790546"/>
                      <a:pt x="310119" y="1721149"/>
                    </a:cubicBezTo>
                    <a:cubicBezTo>
                      <a:pt x="320335" y="1651753"/>
                      <a:pt x="287894" y="1648311"/>
                      <a:pt x="272019" y="1556761"/>
                    </a:cubicBezTo>
                    <a:cubicBezTo>
                      <a:pt x="256143" y="1465211"/>
                      <a:pt x="228630" y="1297482"/>
                      <a:pt x="214872" y="1171852"/>
                    </a:cubicBezTo>
                    <a:cubicBezTo>
                      <a:pt x="201114" y="1046221"/>
                      <a:pt x="238156" y="891189"/>
                      <a:pt x="189471" y="802981"/>
                    </a:cubicBezTo>
                    <a:cubicBezTo>
                      <a:pt x="140786" y="714773"/>
                      <a:pt x="142896" y="520208"/>
                      <a:pt x="113273" y="377974"/>
                    </a:cubicBezTo>
                    <a:cubicBezTo>
                      <a:pt x="91056" y="271299"/>
                      <a:pt x="15284" y="137653"/>
                      <a:pt x="1111" y="37005"/>
                    </a:cubicBezTo>
                    <a:close/>
                  </a:path>
                </a:pathLst>
              </a:custGeom>
              <a:solidFill>
                <a:srgbClr val="99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377DC355-D3C8-4249-A366-DF727EE8BB89}"/>
                  </a:ext>
                </a:extLst>
              </p:cNvPr>
              <p:cNvSpPr/>
              <p:nvPr/>
            </p:nvSpPr>
            <p:spPr bwMode="auto">
              <a:xfrm>
                <a:off x="5455671" y="4633609"/>
                <a:ext cx="202446" cy="578619"/>
              </a:xfrm>
              <a:custGeom>
                <a:avLst/>
                <a:gdLst>
                  <a:gd name="connsiteX0" fmla="*/ 1864 w 519627"/>
                  <a:gd name="connsiteY0" fmla="*/ 0 h 1485166"/>
                  <a:gd name="connsiteX1" fmla="*/ 517669 w 519627"/>
                  <a:gd name="connsiteY1" fmla="*/ 0 h 1485166"/>
                  <a:gd name="connsiteX2" fmla="*/ 519627 w 519627"/>
                  <a:gd name="connsiteY2" fmla="*/ 73917 h 1485166"/>
                  <a:gd name="connsiteX3" fmla="*/ 506448 w 519627"/>
                  <a:gd name="connsiteY3" fmla="*/ 221175 h 1485166"/>
                  <a:gd name="connsiteX4" fmla="*/ 448932 w 519627"/>
                  <a:gd name="connsiteY4" fmla="*/ 574507 h 1485166"/>
                  <a:gd name="connsiteX5" fmla="*/ 401003 w 519627"/>
                  <a:gd name="connsiteY5" fmla="*/ 953076 h 1485166"/>
                  <a:gd name="connsiteX6" fmla="*/ 367449 w 519627"/>
                  <a:gd name="connsiteY6" fmla="*/ 1218076 h 1485166"/>
                  <a:gd name="connsiteX7" fmla="*/ 302013 w 519627"/>
                  <a:gd name="connsiteY7" fmla="*/ 1482599 h 1485166"/>
                  <a:gd name="connsiteX8" fmla="*/ 233243 w 519627"/>
                  <a:gd name="connsiteY8" fmla="*/ 1341111 h 1485166"/>
                  <a:gd name="connsiteX9" fmla="*/ 204484 w 519627"/>
                  <a:gd name="connsiteY9" fmla="*/ 1211766 h 1485166"/>
                  <a:gd name="connsiteX10" fmla="*/ 161349 w 519627"/>
                  <a:gd name="connsiteY10" fmla="*/ 908911 h 1485166"/>
                  <a:gd name="connsiteX11" fmla="*/ 142176 w 519627"/>
                  <a:gd name="connsiteY11" fmla="*/ 618674 h 1485166"/>
                  <a:gd name="connsiteX12" fmla="*/ 84661 w 519627"/>
                  <a:gd name="connsiteY12" fmla="*/ 284269 h 1485166"/>
                  <a:gd name="connsiteX13" fmla="*/ 0 w 519627"/>
                  <a:gd name="connsiteY13" fmla="*/ 15987 h 1485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19627" h="1485166">
                    <a:moveTo>
                      <a:pt x="1864" y="0"/>
                    </a:moveTo>
                    <a:lnTo>
                      <a:pt x="517669" y="0"/>
                    </a:lnTo>
                    <a:lnTo>
                      <a:pt x="519627" y="73917"/>
                    </a:lnTo>
                    <a:cubicBezTo>
                      <a:pt x="518029" y="120063"/>
                      <a:pt x="513637" y="168167"/>
                      <a:pt x="506448" y="221175"/>
                    </a:cubicBezTo>
                    <a:cubicBezTo>
                      <a:pt x="492069" y="327191"/>
                      <a:pt x="423370" y="433594"/>
                      <a:pt x="448932" y="574507"/>
                    </a:cubicBezTo>
                    <a:cubicBezTo>
                      <a:pt x="474495" y="715420"/>
                      <a:pt x="414584" y="845814"/>
                      <a:pt x="401003" y="953076"/>
                    </a:cubicBezTo>
                    <a:cubicBezTo>
                      <a:pt x="387421" y="1060338"/>
                      <a:pt x="345602" y="1129821"/>
                      <a:pt x="367449" y="1218076"/>
                    </a:cubicBezTo>
                    <a:cubicBezTo>
                      <a:pt x="389296" y="1306330"/>
                      <a:pt x="324381" y="1462093"/>
                      <a:pt x="302013" y="1482599"/>
                    </a:cubicBezTo>
                    <a:cubicBezTo>
                      <a:pt x="279646" y="1503105"/>
                      <a:pt x="225532" y="1395714"/>
                      <a:pt x="233243" y="1341111"/>
                    </a:cubicBezTo>
                    <a:cubicBezTo>
                      <a:pt x="240954" y="1286508"/>
                      <a:pt x="216467" y="1283800"/>
                      <a:pt x="204484" y="1211766"/>
                    </a:cubicBezTo>
                    <a:cubicBezTo>
                      <a:pt x="192501" y="1139732"/>
                      <a:pt x="171734" y="1007760"/>
                      <a:pt x="161349" y="908911"/>
                    </a:cubicBezTo>
                    <a:cubicBezTo>
                      <a:pt x="150965" y="810062"/>
                      <a:pt x="178924" y="688079"/>
                      <a:pt x="142176" y="618674"/>
                    </a:cubicBezTo>
                    <a:cubicBezTo>
                      <a:pt x="105428" y="549270"/>
                      <a:pt x="107021" y="396182"/>
                      <a:pt x="84661" y="284269"/>
                    </a:cubicBezTo>
                    <a:cubicBezTo>
                      <a:pt x="67891" y="200335"/>
                      <a:pt x="10698" y="95179"/>
                      <a:pt x="0" y="15987"/>
                    </a:cubicBezTo>
                    <a:close/>
                  </a:path>
                </a:pathLst>
              </a:custGeom>
              <a:solidFill>
                <a:srgbClr val="99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47DB9002-760F-4645-9EB4-293DB5037808}"/>
                  </a:ext>
                </a:extLst>
              </p:cNvPr>
              <p:cNvSpPr/>
              <p:nvPr/>
            </p:nvSpPr>
            <p:spPr bwMode="auto">
              <a:xfrm>
                <a:off x="5645617" y="4633609"/>
                <a:ext cx="225531" cy="741887"/>
              </a:xfrm>
              <a:custGeom>
                <a:avLst/>
                <a:gdLst>
                  <a:gd name="connsiteX0" fmla="*/ 0 w 578881"/>
                  <a:gd name="connsiteY0" fmla="*/ 0 h 1904234"/>
                  <a:gd name="connsiteX1" fmla="*/ 578881 w 578881"/>
                  <a:gd name="connsiteY1" fmla="*/ 0 h 1904234"/>
                  <a:gd name="connsiteX2" fmla="*/ 577484 w 578881"/>
                  <a:gd name="connsiteY2" fmla="*/ 18923 h 1904234"/>
                  <a:gd name="connsiteX3" fmla="*/ 508524 w 578881"/>
                  <a:gd name="connsiteY3" fmla="*/ 226077 h 1904234"/>
                  <a:gd name="connsiteX4" fmla="*/ 487404 w 578881"/>
                  <a:gd name="connsiteY4" fmla="*/ 491128 h 1904234"/>
                  <a:gd name="connsiteX5" fmla="*/ 468579 w 578881"/>
                  <a:gd name="connsiteY5" fmla="*/ 748146 h 1904234"/>
                  <a:gd name="connsiteX6" fmla="*/ 418645 w 578881"/>
                  <a:gd name="connsiteY6" fmla="*/ 1230055 h 1904234"/>
                  <a:gd name="connsiteX7" fmla="*/ 315517 w 578881"/>
                  <a:gd name="connsiteY7" fmla="*/ 1904124 h 1904234"/>
                  <a:gd name="connsiteX8" fmla="*/ 168972 w 578881"/>
                  <a:gd name="connsiteY8" fmla="*/ 1173833 h 1904234"/>
                  <a:gd name="connsiteX9" fmla="*/ 148997 w 578881"/>
                  <a:gd name="connsiteY9" fmla="*/ 804370 h 1904234"/>
                  <a:gd name="connsiteX10" fmla="*/ 89077 w 578881"/>
                  <a:gd name="connsiteY10" fmla="*/ 378680 h 1904234"/>
                  <a:gd name="connsiteX11" fmla="*/ 876 w 578881"/>
                  <a:gd name="connsiteY11" fmla="*/ 37163 h 1904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78881" h="1904234">
                    <a:moveTo>
                      <a:pt x="0" y="0"/>
                    </a:moveTo>
                    <a:lnTo>
                      <a:pt x="578881" y="0"/>
                    </a:lnTo>
                    <a:lnTo>
                      <a:pt x="577484" y="18923"/>
                    </a:lnTo>
                    <a:cubicBezTo>
                      <a:pt x="561337" y="94414"/>
                      <a:pt x="520528" y="156986"/>
                      <a:pt x="508524" y="226077"/>
                    </a:cubicBezTo>
                    <a:cubicBezTo>
                      <a:pt x="492521" y="318197"/>
                      <a:pt x="474090" y="416163"/>
                      <a:pt x="487404" y="491128"/>
                    </a:cubicBezTo>
                    <a:cubicBezTo>
                      <a:pt x="500719" y="566093"/>
                      <a:pt x="480039" y="624991"/>
                      <a:pt x="468579" y="748146"/>
                    </a:cubicBezTo>
                    <a:cubicBezTo>
                      <a:pt x="457119" y="871301"/>
                      <a:pt x="459137" y="1133774"/>
                      <a:pt x="418645" y="1230055"/>
                    </a:cubicBezTo>
                    <a:cubicBezTo>
                      <a:pt x="378153" y="1326337"/>
                      <a:pt x="357130" y="1913494"/>
                      <a:pt x="315517" y="1904124"/>
                    </a:cubicBezTo>
                    <a:cubicBezTo>
                      <a:pt x="273905" y="1894755"/>
                      <a:pt x="236673" y="1260743"/>
                      <a:pt x="168972" y="1173833"/>
                    </a:cubicBezTo>
                    <a:cubicBezTo>
                      <a:pt x="101271" y="1086923"/>
                      <a:pt x="182288" y="852560"/>
                      <a:pt x="148997" y="804370"/>
                    </a:cubicBezTo>
                    <a:cubicBezTo>
                      <a:pt x="115706" y="756180"/>
                      <a:pt x="112372" y="521143"/>
                      <a:pt x="89077" y="378680"/>
                    </a:cubicBezTo>
                    <a:cubicBezTo>
                      <a:pt x="71606" y="271834"/>
                      <a:pt x="12021" y="137973"/>
                      <a:pt x="876" y="37163"/>
                    </a:cubicBezTo>
                    <a:close/>
                  </a:path>
                </a:pathLst>
              </a:custGeom>
              <a:solidFill>
                <a:srgbClr val="99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80586BF0-7631-479B-A373-3657D1BF0357}"/>
                  </a:ext>
                </a:extLst>
              </p:cNvPr>
              <p:cNvSpPr/>
              <p:nvPr/>
            </p:nvSpPr>
            <p:spPr bwMode="auto">
              <a:xfrm>
                <a:off x="5802091" y="4633609"/>
                <a:ext cx="208048" cy="845793"/>
              </a:xfrm>
              <a:custGeom>
                <a:avLst/>
                <a:gdLst>
                  <a:gd name="connsiteX0" fmla="*/ 0 w 534007"/>
                  <a:gd name="connsiteY0" fmla="*/ 0 h 2170934"/>
                  <a:gd name="connsiteX1" fmla="*/ 531762 w 534007"/>
                  <a:gd name="connsiteY1" fmla="*/ 0 h 2170934"/>
                  <a:gd name="connsiteX2" fmla="*/ 534007 w 534007"/>
                  <a:gd name="connsiteY2" fmla="*/ 119912 h 2170934"/>
                  <a:gd name="connsiteX3" fmla="*/ 520481 w 534007"/>
                  <a:gd name="connsiteY3" fmla="*/ 333772 h 2170934"/>
                  <a:gd name="connsiteX4" fmla="*/ 461455 w 534007"/>
                  <a:gd name="connsiteY4" fmla="*/ 846913 h 2170934"/>
                  <a:gd name="connsiteX5" fmla="*/ 412266 w 534007"/>
                  <a:gd name="connsiteY5" fmla="*/ 1396705 h 2170934"/>
                  <a:gd name="connsiteX6" fmla="*/ 377831 w 534007"/>
                  <a:gd name="connsiteY6" fmla="*/ 1781561 h 2170934"/>
                  <a:gd name="connsiteX7" fmla="*/ 310676 w 534007"/>
                  <a:gd name="connsiteY7" fmla="*/ 2165725 h 2170934"/>
                  <a:gd name="connsiteX8" fmla="*/ 195829 w 534007"/>
                  <a:gd name="connsiteY8" fmla="*/ 1983151 h 2170934"/>
                  <a:gd name="connsiteX9" fmla="*/ 210585 w 534007"/>
                  <a:gd name="connsiteY9" fmla="*/ 1772397 h 2170934"/>
                  <a:gd name="connsiteX10" fmla="*/ 200749 w 534007"/>
                  <a:gd name="connsiteY10" fmla="*/ 1318820 h 2170934"/>
                  <a:gd name="connsiteX11" fmla="*/ 146640 w 534007"/>
                  <a:gd name="connsiteY11" fmla="*/ 911057 h 2170934"/>
                  <a:gd name="connsiteX12" fmla="*/ 87613 w 534007"/>
                  <a:gd name="connsiteY12" fmla="*/ 425404 h 2170934"/>
                  <a:gd name="connsiteX13" fmla="*/ 728 w 534007"/>
                  <a:gd name="connsiteY13" fmla="*/ 35780 h 217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34007" h="2170934">
                    <a:moveTo>
                      <a:pt x="0" y="0"/>
                    </a:moveTo>
                    <a:lnTo>
                      <a:pt x="531762" y="0"/>
                    </a:lnTo>
                    <a:lnTo>
                      <a:pt x="534007" y="119912"/>
                    </a:lnTo>
                    <a:cubicBezTo>
                      <a:pt x="532367" y="186929"/>
                      <a:pt x="527859" y="256789"/>
                      <a:pt x="520481" y="333772"/>
                    </a:cubicBezTo>
                    <a:cubicBezTo>
                      <a:pt x="505725" y="487738"/>
                      <a:pt x="435221" y="642266"/>
                      <a:pt x="461455" y="846913"/>
                    </a:cubicBezTo>
                    <a:cubicBezTo>
                      <a:pt x="487689" y="1051560"/>
                      <a:pt x="426204" y="1240930"/>
                      <a:pt x="412266" y="1396705"/>
                    </a:cubicBezTo>
                    <a:cubicBezTo>
                      <a:pt x="398328" y="1552480"/>
                      <a:pt x="355410" y="1653390"/>
                      <a:pt x="377831" y="1781561"/>
                    </a:cubicBezTo>
                    <a:cubicBezTo>
                      <a:pt x="400252" y="1909731"/>
                      <a:pt x="341010" y="2132126"/>
                      <a:pt x="310676" y="2165725"/>
                    </a:cubicBezTo>
                    <a:cubicBezTo>
                      <a:pt x="280342" y="2199324"/>
                      <a:pt x="187915" y="2062450"/>
                      <a:pt x="195829" y="1983151"/>
                    </a:cubicBezTo>
                    <a:cubicBezTo>
                      <a:pt x="203742" y="1903851"/>
                      <a:pt x="209765" y="1883120"/>
                      <a:pt x="210585" y="1772397"/>
                    </a:cubicBezTo>
                    <a:cubicBezTo>
                      <a:pt x="211405" y="1661675"/>
                      <a:pt x="211407" y="1462377"/>
                      <a:pt x="200749" y="1318820"/>
                    </a:cubicBezTo>
                    <a:cubicBezTo>
                      <a:pt x="190092" y="1175262"/>
                      <a:pt x="165496" y="1059959"/>
                      <a:pt x="146640" y="911057"/>
                    </a:cubicBezTo>
                    <a:cubicBezTo>
                      <a:pt x="127783" y="762154"/>
                      <a:pt x="110561" y="587933"/>
                      <a:pt x="87613" y="425404"/>
                    </a:cubicBezTo>
                    <a:cubicBezTo>
                      <a:pt x="70403" y="303506"/>
                      <a:pt x="11707" y="150790"/>
                      <a:pt x="728" y="3578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3C23312D-475C-4326-9669-21A0B34D8E69}"/>
                  </a:ext>
                </a:extLst>
              </p:cNvPr>
              <p:cNvSpPr/>
              <p:nvPr/>
            </p:nvSpPr>
            <p:spPr bwMode="auto">
              <a:xfrm>
                <a:off x="5923113" y="4633609"/>
                <a:ext cx="251809" cy="666288"/>
              </a:xfrm>
              <a:custGeom>
                <a:avLst/>
                <a:gdLst>
                  <a:gd name="connsiteX0" fmla="*/ 0 w 689528"/>
                  <a:gd name="connsiteY0" fmla="*/ 0 h 1904235"/>
                  <a:gd name="connsiteX1" fmla="*/ 686474 w 689528"/>
                  <a:gd name="connsiteY1" fmla="*/ 0 h 1904235"/>
                  <a:gd name="connsiteX2" fmla="*/ 689528 w 689528"/>
                  <a:gd name="connsiteY2" fmla="*/ 110631 h 1904235"/>
                  <a:gd name="connsiteX3" fmla="*/ 672068 w 689528"/>
                  <a:gd name="connsiteY3" fmla="*/ 297785 h 1904235"/>
                  <a:gd name="connsiteX4" fmla="*/ 595870 w 689528"/>
                  <a:gd name="connsiteY4" fmla="*/ 746847 h 1904235"/>
                  <a:gd name="connsiteX5" fmla="*/ 532371 w 689528"/>
                  <a:gd name="connsiteY5" fmla="*/ 1227984 h 1904235"/>
                  <a:gd name="connsiteX6" fmla="*/ 487919 w 689528"/>
                  <a:gd name="connsiteY6" fmla="*/ 1564780 h 1904235"/>
                  <a:gd name="connsiteX7" fmla="*/ 401228 w 689528"/>
                  <a:gd name="connsiteY7" fmla="*/ 1900972 h 1904235"/>
                  <a:gd name="connsiteX8" fmla="*/ 310119 w 689528"/>
                  <a:gd name="connsiteY8" fmla="*/ 1721149 h 1904235"/>
                  <a:gd name="connsiteX9" fmla="*/ 272018 w 689528"/>
                  <a:gd name="connsiteY9" fmla="*/ 1556761 h 1904235"/>
                  <a:gd name="connsiteX10" fmla="*/ 214872 w 689528"/>
                  <a:gd name="connsiteY10" fmla="*/ 1171852 h 1904235"/>
                  <a:gd name="connsiteX11" fmla="*/ 189471 w 689528"/>
                  <a:gd name="connsiteY11" fmla="*/ 802981 h 1904235"/>
                  <a:gd name="connsiteX12" fmla="*/ 113272 w 689528"/>
                  <a:gd name="connsiteY12" fmla="*/ 377974 h 1904235"/>
                  <a:gd name="connsiteX13" fmla="*/ 1111 w 689528"/>
                  <a:gd name="connsiteY13" fmla="*/ 37005 h 1904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9528" h="1904235">
                    <a:moveTo>
                      <a:pt x="0" y="0"/>
                    </a:moveTo>
                    <a:lnTo>
                      <a:pt x="686474" y="0"/>
                    </a:lnTo>
                    <a:lnTo>
                      <a:pt x="689528" y="110631"/>
                    </a:lnTo>
                    <a:cubicBezTo>
                      <a:pt x="687411" y="169279"/>
                      <a:pt x="681592" y="230415"/>
                      <a:pt x="672068" y="297785"/>
                    </a:cubicBezTo>
                    <a:cubicBezTo>
                      <a:pt x="653019" y="432525"/>
                      <a:pt x="562005" y="567756"/>
                      <a:pt x="595870" y="746847"/>
                    </a:cubicBezTo>
                    <a:cubicBezTo>
                      <a:pt x="629736" y="925938"/>
                      <a:pt x="550364" y="1091661"/>
                      <a:pt x="532371" y="1227984"/>
                    </a:cubicBezTo>
                    <a:cubicBezTo>
                      <a:pt x="514379" y="1364306"/>
                      <a:pt x="458975" y="1452615"/>
                      <a:pt x="487919" y="1564780"/>
                    </a:cubicBezTo>
                    <a:cubicBezTo>
                      <a:pt x="516862" y="1676945"/>
                      <a:pt x="430861" y="1874910"/>
                      <a:pt x="401228" y="1900972"/>
                    </a:cubicBezTo>
                    <a:cubicBezTo>
                      <a:pt x="371594" y="1927033"/>
                      <a:pt x="299903" y="1790546"/>
                      <a:pt x="310119" y="1721149"/>
                    </a:cubicBezTo>
                    <a:cubicBezTo>
                      <a:pt x="320335" y="1651753"/>
                      <a:pt x="287894" y="1648311"/>
                      <a:pt x="272018" y="1556761"/>
                    </a:cubicBezTo>
                    <a:cubicBezTo>
                      <a:pt x="256143" y="1465211"/>
                      <a:pt x="228630" y="1297482"/>
                      <a:pt x="214872" y="1171852"/>
                    </a:cubicBezTo>
                    <a:cubicBezTo>
                      <a:pt x="201114" y="1046221"/>
                      <a:pt x="238155" y="891189"/>
                      <a:pt x="189471" y="802981"/>
                    </a:cubicBezTo>
                    <a:cubicBezTo>
                      <a:pt x="140786" y="714773"/>
                      <a:pt x="142895" y="520208"/>
                      <a:pt x="113272" y="377974"/>
                    </a:cubicBezTo>
                    <a:cubicBezTo>
                      <a:pt x="91055" y="271299"/>
                      <a:pt x="15284" y="137653"/>
                      <a:pt x="1111" y="37005"/>
                    </a:cubicBezTo>
                    <a:close/>
                  </a:path>
                </a:pathLst>
              </a:custGeom>
              <a:solidFill>
                <a:srgbClr val="99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8A8F7FB3-600F-49DE-9160-9490580D07CD}"/>
                  </a:ext>
                </a:extLst>
              </p:cNvPr>
              <p:cNvSpPr/>
              <p:nvPr/>
            </p:nvSpPr>
            <p:spPr bwMode="auto">
              <a:xfrm>
                <a:off x="5239467" y="4633609"/>
                <a:ext cx="255419" cy="741887"/>
              </a:xfrm>
              <a:custGeom>
                <a:avLst/>
                <a:gdLst>
                  <a:gd name="connsiteX0" fmla="*/ 0 w 689528"/>
                  <a:gd name="connsiteY0" fmla="*/ 0 h 1904235"/>
                  <a:gd name="connsiteX1" fmla="*/ 686474 w 689528"/>
                  <a:gd name="connsiteY1" fmla="*/ 0 h 1904235"/>
                  <a:gd name="connsiteX2" fmla="*/ 689528 w 689528"/>
                  <a:gd name="connsiteY2" fmla="*/ 110631 h 1904235"/>
                  <a:gd name="connsiteX3" fmla="*/ 672069 w 689528"/>
                  <a:gd name="connsiteY3" fmla="*/ 297785 h 1904235"/>
                  <a:gd name="connsiteX4" fmla="*/ 595870 w 689528"/>
                  <a:gd name="connsiteY4" fmla="*/ 746847 h 1904235"/>
                  <a:gd name="connsiteX5" fmla="*/ 532372 w 689528"/>
                  <a:gd name="connsiteY5" fmla="*/ 1227984 h 1904235"/>
                  <a:gd name="connsiteX6" fmla="*/ 487919 w 689528"/>
                  <a:gd name="connsiteY6" fmla="*/ 1564780 h 1904235"/>
                  <a:gd name="connsiteX7" fmla="*/ 401228 w 689528"/>
                  <a:gd name="connsiteY7" fmla="*/ 1900972 h 1904235"/>
                  <a:gd name="connsiteX8" fmla="*/ 310119 w 689528"/>
                  <a:gd name="connsiteY8" fmla="*/ 1721149 h 1904235"/>
                  <a:gd name="connsiteX9" fmla="*/ 272019 w 689528"/>
                  <a:gd name="connsiteY9" fmla="*/ 1556761 h 1904235"/>
                  <a:gd name="connsiteX10" fmla="*/ 214872 w 689528"/>
                  <a:gd name="connsiteY10" fmla="*/ 1171852 h 1904235"/>
                  <a:gd name="connsiteX11" fmla="*/ 189471 w 689528"/>
                  <a:gd name="connsiteY11" fmla="*/ 802981 h 1904235"/>
                  <a:gd name="connsiteX12" fmla="*/ 113273 w 689528"/>
                  <a:gd name="connsiteY12" fmla="*/ 377974 h 1904235"/>
                  <a:gd name="connsiteX13" fmla="*/ 1111 w 689528"/>
                  <a:gd name="connsiteY13" fmla="*/ 37005 h 1904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9528" h="1904235">
                    <a:moveTo>
                      <a:pt x="0" y="0"/>
                    </a:moveTo>
                    <a:lnTo>
                      <a:pt x="686474" y="0"/>
                    </a:lnTo>
                    <a:lnTo>
                      <a:pt x="689528" y="110631"/>
                    </a:lnTo>
                    <a:cubicBezTo>
                      <a:pt x="687412" y="169279"/>
                      <a:pt x="681593" y="230415"/>
                      <a:pt x="672069" y="297785"/>
                    </a:cubicBezTo>
                    <a:cubicBezTo>
                      <a:pt x="653020" y="432525"/>
                      <a:pt x="562005" y="567756"/>
                      <a:pt x="595870" y="746847"/>
                    </a:cubicBezTo>
                    <a:cubicBezTo>
                      <a:pt x="629736" y="925938"/>
                      <a:pt x="550364" y="1091661"/>
                      <a:pt x="532372" y="1227984"/>
                    </a:cubicBezTo>
                    <a:cubicBezTo>
                      <a:pt x="514379" y="1364306"/>
                      <a:pt x="458976" y="1452615"/>
                      <a:pt x="487919" y="1564780"/>
                    </a:cubicBezTo>
                    <a:cubicBezTo>
                      <a:pt x="516862" y="1676945"/>
                      <a:pt x="430861" y="1874910"/>
                      <a:pt x="401228" y="1900972"/>
                    </a:cubicBezTo>
                    <a:cubicBezTo>
                      <a:pt x="371595" y="1927033"/>
                      <a:pt x="299903" y="1790546"/>
                      <a:pt x="310119" y="1721149"/>
                    </a:cubicBezTo>
                    <a:cubicBezTo>
                      <a:pt x="320335" y="1651753"/>
                      <a:pt x="287894" y="1648311"/>
                      <a:pt x="272019" y="1556761"/>
                    </a:cubicBezTo>
                    <a:cubicBezTo>
                      <a:pt x="256143" y="1465211"/>
                      <a:pt x="228630" y="1297482"/>
                      <a:pt x="214872" y="1171852"/>
                    </a:cubicBezTo>
                    <a:cubicBezTo>
                      <a:pt x="201114" y="1046221"/>
                      <a:pt x="238156" y="891189"/>
                      <a:pt x="189471" y="802981"/>
                    </a:cubicBezTo>
                    <a:cubicBezTo>
                      <a:pt x="140786" y="714773"/>
                      <a:pt x="142896" y="520208"/>
                      <a:pt x="113273" y="377974"/>
                    </a:cubicBezTo>
                    <a:cubicBezTo>
                      <a:pt x="91056" y="271299"/>
                      <a:pt x="15284" y="137653"/>
                      <a:pt x="1111" y="37005"/>
                    </a:cubicBezTo>
                    <a:close/>
                  </a:path>
                </a:pathLst>
              </a:custGeom>
              <a:solidFill>
                <a:srgbClr val="99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270DB258-C8AD-4A30-A98B-FFE5CF10AF76}"/>
                  </a:ext>
                </a:extLst>
              </p:cNvPr>
              <p:cNvSpPr/>
              <p:nvPr/>
            </p:nvSpPr>
            <p:spPr bwMode="auto">
              <a:xfrm>
                <a:off x="4979217" y="4633609"/>
                <a:ext cx="176132" cy="561084"/>
              </a:xfrm>
              <a:custGeom>
                <a:avLst/>
                <a:gdLst>
                  <a:gd name="connsiteX0" fmla="*/ 0 w 689528"/>
                  <a:gd name="connsiteY0" fmla="*/ 0 h 1904235"/>
                  <a:gd name="connsiteX1" fmla="*/ 686474 w 689528"/>
                  <a:gd name="connsiteY1" fmla="*/ 0 h 1904235"/>
                  <a:gd name="connsiteX2" fmla="*/ 689528 w 689528"/>
                  <a:gd name="connsiteY2" fmla="*/ 110631 h 1904235"/>
                  <a:gd name="connsiteX3" fmla="*/ 672069 w 689528"/>
                  <a:gd name="connsiteY3" fmla="*/ 297785 h 1904235"/>
                  <a:gd name="connsiteX4" fmla="*/ 595870 w 689528"/>
                  <a:gd name="connsiteY4" fmla="*/ 746847 h 1904235"/>
                  <a:gd name="connsiteX5" fmla="*/ 532372 w 689528"/>
                  <a:gd name="connsiteY5" fmla="*/ 1227984 h 1904235"/>
                  <a:gd name="connsiteX6" fmla="*/ 487919 w 689528"/>
                  <a:gd name="connsiteY6" fmla="*/ 1564780 h 1904235"/>
                  <a:gd name="connsiteX7" fmla="*/ 401228 w 689528"/>
                  <a:gd name="connsiteY7" fmla="*/ 1900972 h 1904235"/>
                  <a:gd name="connsiteX8" fmla="*/ 310119 w 689528"/>
                  <a:gd name="connsiteY8" fmla="*/ 1721149 h 1904235"/>
                  <a:gd name="connsiteX9" fmla="*/ 272019 w 689528"/>
                  <a:gd name="connsiteY9" fmla="*/ 1556761 h 1904235"/>
                  <a:gd name="connsiteX10" fmla="*/ 214872 w 689528"/>
                  <a:gd name="connsiteY10" fmla="*/ 1171852 h 1904235"/>
                  <a:gd name="connsiteX11" fmla="*/ 189471 w 689528"/>
                  <a:gd name="connsiteY11" fmla="*/ 802981 h 1904235"/>
                  <a:gd name="connsiteX12" fmla="*/ 113273 w 689528"/>
                  <a:gd name="connsiteY12" fmla="*/ 377974 h 1904235"/>
                  <a:gd name="connsiteX13" fmla="*/ 1111 w 689528"/>
                  <a:gd name="connsiteY13" fmla="*/ 37005 h 1904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9528" h="1904235">
                    <a:moveTo>
                      <a:pt x="0" y="0"/>
                    </a:moveTo>
                    <a:lnTo>
                      <a:pt x="686474" y="0"/>
                    </a:lnTo>
                    <a:lnTo>
                      <a:pt x="689528" y="110631"/>
                    </a:lnTo>
                    <a:cubicBezTo>
                      <a:pt x="687412" y="169279"/>
                      <a:pt x="681593" y="230415"/>
                      <a:pt x="672069" y="297785"/>
                    </a:cubicBezTo>
                    <a:cubicBezTo>
                      <a:pt x="653020" y="432525"/>
                      <a:pt x="562005" y="567756"/>
                      <a:pt x="595870" y="746847"/>
                    </a:cubicBezTo>
                    <a:cubicBezTo>
                      <a:pt x="629736" y="925938"/>
                      <a:pt x="550364" y="1091661"/>
                      <a:pt x="532372" y="1227984"/>
                    </a:cubicBezTo>
                    <a:cubicBezTo>
                      <a:pt x="514379" y="1364306"/>
                      <a:pt x="458976" y="1452615"/>
                      <a:pt x="487919" y="1564780"/>
                    </a:cubicBezTo>
                    <a:cubicBezTo>
                      <a:pt x="516862" y="1676945"/>
                      <a:pt x="430861" y="1874910"/>
                      <a:pt x="401228" y="1900972"/>
                    </a:cubicBezTo>
                    <a:cubicBezTo>
                      <a:pt x="371595" y="1927033"/>
                      <a:pt x="299903" y="1790546"/>
                      <a:pt x="310119" y="1721149"/>
                    </a:cubicBezTo>
                    <a:cubicBezTo>
                      <a:pt x="320335" y="1651753"/>
                      <a:pt x="287894" y="1648311"/>
                      <a:pt x="272019" y="1556761"/>
                    </a:cubicBezTo>
                    <a:cubicBezTo>
                      <a:pt x="256143" y="1465211"/>
                      <a:pt x="228630" y="1297482"/>
                      <a:pt x="214872" y="1171852"/>
                    </a:cubicBezTo>
                    <a:cubicBezTo>
                      <a:pt x="201114" y="1046221"/>
                      <a:pt x="238156" y="891189"/>
                      <a:pt x="189471" y="802981"/>
                    </a:cubicBezTo>
                    <a:cubicBezTo>
                      <a:pt x="140786" y="714773"/>
                      <a:pt x="142896" y="520208"/>
                      <a:pt x="113273" y="377974"/>
                    </a:cubicBezTo>
                    <a:cubicBezTo>
                      <a:pt x="91056" y="271299"/>
                      <a:pt x="15284" y="137653"/>
                      <a:pt x="1111" y="37005"/>
                    </a:cubicBezTo>
                    <a:close/>
                  </a:path>
                </a:pathLst>
              </a:custGeom>
              <a:solidFill>
                <a:srgbClr val="99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C4982054-A7B0-4205-95C3-102912111C96}"/>
                </a:ext>
              </a:extLst>
            </p:cNvPr>
            <p:cNvGrpSpPr/>
            <p:nvPr/>
          </p:nvGrpSpPr>
          <p:grpSpPr>
            <a:xfrm>
              <a:off x="4331305" y="5051474"/>
              <a:ext cx="444363" cy="358384"/>
              <a:chOff x="4979217" y="4633609"/>
              <a:chExt cx="1195705" cy="845793"/>
            </a:xfrm>
            <a:solidFill>
              <a:srgbClr val="0070C0"/>
            </a:solidFill>
          </p:grpSpPr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7D44DB9E-7F75-41E6-AA53-981643EA402C}"/>
                  </a:ext>
                </a:extLst>
              </p:cNvPr>
              <p:cNvSpPr/>
              <p:nvPr/>
            </p:nvSpPr>
            <p:spPr bwMode="auto">
              <a:xfrm>
                <a:off x="5593651" y="4633609"/>
                <a:ext cx="113994" cy="412726"/>
              </a:xfrm>
              <a:custGeom>
                <a:avLst/>
                <a:gdLst>
                  <a:gd name="connsiteX0" fmla="*/ 0 w 689528"/>
                  <a:gd name="connsiteY0" fmla="*/ 0 h 1904235"/>
                  <a:gd name="connsiteX1" fmla="*/ 686474 w 689528"/>
                  <a:gd name="connsiteY1" fmla="*/ 0 h 1904235"/>
                  <a:gd name="connsiteX2" fmla="*/ 689528 w 689528"/>
                  <a:gd name="connsiteY2" fmla="*/ 110631 h 1904235"/>
                  <a:gd name="connsiteX3" fmla="*/ 672069 w 689528"/>
                  <a:gd name="connsiteY3" fmla="*/ 297785 h 1904235"/>
                  <a:gd name="connsiteX4" fmla="*/ 595870 w 689528"/>
                  <a:gd name="connsiteY4" fmla="*/ 746847 h 1904235"/>
                  <a:gd name="connsiteX5" fmla="*/ 532372 w 689528"/>
                  <a:gd name="connsiteY5" fmla="*/ 1227984 h 1904235"/>
                  <a:gd name="connsiteX6" fmla="*/ 487919 w 689528"/>
                  <a:gd name="connsiteY6" fmla="*/ 1564780 h 1904235"/>
                  <a:gd name="connsiteX7" fmla="*/ 401228 w 689528"/>
                  <a:gd name="connsiteY7" fmla="*/ 1900972 h 1904235"/>
                  <a:gd name="connsiteX8" fmla="*/ 310119 w 689528"/>
                  <a:gd name="connsiteY8" fmla="*/ 1721149 h 1904235"/>
                  <a:gd name="connsiteX9" fmla="*/ 272019 w 689528"/>
                  <a:gd name="connsiteY9" fmla="*/ 1556761 h 1904235"/>
                  <a:gd name="connsiteX10" fmla="*/ 214872 w 689528"/>
                  <a:gd name="connsiteY10" fmla="*/ 1171852 h 1904235"/>
                  <a:gd name="connsiteX11" fmla="*/ 189471 w 689528"/>
                  <a:gd name="connsiteY11" fmla="*/ 802981 h 1904235"/>
                  <a:gd name="connsiteX12" fmla="*/ 113273 w 689528"/>
                  <a:gd name="connsiteY12" fmla="*/ 377974 h 1904235"/>
                  <a:gd name="connsiteX13" fmla="*/ 1111 w 689528"/>
                  <a:gd name="connsiteY13" fmla="*/ 37005 h 1904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9528" h="1904235">
                    <a:moveTo>
                      <a:pt x="0" y="0"/>
                    </a:moveTo>
                    <a:lnTo>
                      <a:pt x="686474" y="0"/>
                    </a:lnTo>
                    <a:lnTo>
                      <a:pt x="689528" y="110631"/>
                    </a:lnTo>
                    <a:cubicBezTo>
                      <a:pt x="687412" y="169279"/>
                      <a:pt x="681593" y="230415"/>
                      <a:pt x="672069" y="297785"/>
                    </a:cubicBezTo>
                    <a:cubicBezTo>
                      <a:pt x="653020" y="432525"/>
                      <a:pt x="562005" y="567756"/>
                      <a:pt x="595870" y="746847"/>
                    </a:cubicBezTo>
                    <a:cubicBezTo>
                      <a:pt x="629736" y="925938"/>
                      <a:pt x="550364" y="1091661"/>
                      <a:pt x="532372" y="1227984"/>
                    </a:cubicBezTo>
                    <a:cubicBezTo>
                      <a:pt x="514379" y="1364306"/>
                      <a:pt x="458976" y="1452615"/>
                      <a:pt x="487919" y="1564780"/>
                    </a:cubicBezTo>
                    <a:cubicBezTo>
                      <a:pt x="516862" y="1676945"/>
                      <a:pt x="430861" y="1874910"/>
                      <a:pt x="401228" y="1900972"/>
                    </a:cubicBezTo>
                    <a:cubicBezTo>
                      <a:pt x="371595" y="1927033"/>
                      <a:pt x="299903" y="1790546"/>
                      <a:pt x="310119" y="1721149"/>
                    </a:cubicBezTo>
                    <a:cubicBezTo>
                      <a:pt x="320335" y="1651753"/>
                      <a:pt x="287894" y="1648311"/>
                      <a:pt x="272019" y="1556761"/>
                    </a:cubicBezTo>
                    <a:cubicBezTo>
                      <a:pt x="256143" y="1465211"/>
                      <a:pt x="228630" y="1297482"/>
                      <a:pt x="214872" y="1171852"/>
                    </a:cubicBezTo>
                    <a:cubicBezTo>
                      <a:pt x="201114" y="1046221"/>
                      <a:pt x="238156" y="891189"/>
                      <a:pt x="189471" y="802981"/>
                    </a:cubicBezTo>
                    <a:cubicBezTo>
                      <a:pt x="140786" y="714773"/>
                      <a:pt x="142896" y="520208"/>
                      <a:pt x="113273" y="377974"/>
                    </a:cubicBezTo>
                    <a:cubicBezTo>
                      <a:pt x="91056" y="271299"/>
                      <a:pt x="15284" y="137653"/>
                      <a:pt x="1111" y="37005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EE8C776C-2798-4E75-B5D0-5AE764481B1B}"/>
                  </a:ext>
                </a:extLst>
              </p:cNvPr>
              <p:cNvSpPr/>
              <p:nvPr/>
            </p:nvSpPr>
            <p:spPr bwMode="auto">
              <a:xfrm>
                <a:off x="5123191" y="4633609"/>
                <a:ext cx="149449" cy="412726"/>
              </a:xfrm>
              <a:custGeom>
                <a:avLst/>
                <a:gdLst>
                  <a:gd name="connsiteX0" fmla="*/ 0 w 689528"/>
                  <a:gd name="connsiteY0" fmla="*/ 0 h 1904235"/>
                  <a:gd name="connsiteX1" fmla="*/ 686474 w 689528"/>
                  <a:gd name="connsiteY1" fmla="*/ 0 h 1904235"/>
                  <a:gd name="connsiteX2" fmla="*/ 689528 w 689528"/>
                  <a:gd name="connsiteY2" fmla="*/ 110631 h 1904235"/>
                  <a:gd name="connsiteX3" fmla="*/ 672069 w 689528"/>
                  <a:gd name="connsiteY3" fmla="*/ 297785 h 1904235"/>
                  <a:gd name="connsiteX4" fmla="*/ 595870 w 689528"/>
                  <a:gd name="connsiteY4" fmla="*/ 746847 h 1904235"/>
                  <a:gd name="connsiteX5" fmla="*/ 532372 w 689528"/>
                  <a:gd name="connsiteY5" fmla="*/ 1227984 h 1904235"/>
                  <a:gd name="connsiteX6" fmla="*/ 487919 w 689528"/>
                  <a:gd name="connsiteY6" fmla="*/ 1564780 h 1904235"/>
                  <a:gd name="connsiteX7" fmla="*/ 401228 w 689528"/>
                  <a:gd name="connsiteY7" fmla="*/ 1900972 h 1904235"/>
                  <a:gd name="connsiteX8" fmla="*/ 310119 w 689528"/>
                  <a:gd name="connsiteY8" fmla="*/ 1721149 h 1904235"/>
                  <a:gd name="connsiteX9" fmla="*/ 272019 w 689528"/>
                  <a:gd name="connsiteY9" fmla="*/ 1556761 h 1904235"/>
                  <a:gd name="connsiteX10" fmla="*/ 214872 w 689528"/>
                  <a:gd name="connsiteY10" fmla="*/ 1171852 h 1904235"/>
                  <a:gd name="connsiteX11" fmla="*/ 189471 w 689528"/>
                  <a:gd name="connsiteY11" fmla="*/ 802981 h 1904235"/>
                  <a:gd name="connsiteX12" fmla="*/ 113273 w 689528"/>
                  <a:gd name="connsiteY12" fmla="*/ 377974 h 1904235"/>
                  <a:gd name="connsiteX13" fmla="*/ 1111 w 689528"/>
                  <a:gd name="connsiteY13" fmla="*/ 37005 h 1904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9528" h="1904235">
                    <a:moveTo>
                      <a:pt x="0" y="0"/>
                    </a:moveTo>
                    <a:lnTo>
                      <a:pt x="686474" y="0"/>
                    </a:lnTo>
                    <a:lnTo>
                      <a:pt x="689528" y="110631"/>
                    </a:lnTo>
                    <a:cubicBezTo>
                      <a:pt x="687412" y="169279"/>
                      <a:pt x="681593" y="230415"/>
                      <a:pt x="672069" y="297785"/>
                    </a:cubicBezTo>
                    <a:cubicBezTo>
                      <a:pt x="653020" y="432525"/>
                      <a:pt x="562005" y="567756"/>
                      <a:pt x="595870" y="746847"/>
                    </a:cubicBezTo>
                    <a:cubicBezTo>
                      <a:pt x="629736" y="925938"/>
                      <a:pt x="550364" y="1091661"/>
                      <a:pt x="532372" y="1227984"/>
                    </a:cubicBezTo>
                    <a:cubicBezTo>
                      <a:pt x="514379" y="1364306"/>
                      <a:pt x="458976" y="1452615"/>
                      <a:pt x="487919" y="1564780"/>
                    </a:cubicBezTo>
                    <a:cubicBezTo>
                      <a:pt x="516862" y="1676945"/>
                      <a:pt x="430861" y="1874910"/>
                      <a:pt x="401228" y="1900972"/>
                    </a:cubicBezTo>
                    <a:cubicBezTo>
                      <a:pt x="371595" y="1927033"/>
                      <a:pt x="299903" y="1790546"/>
                      <a:pt x="310119" y="1721149"/>
                    </a:cubicBezTo>
                    <a:cubicBezTo>
                      <a:pt x="320335" y="1651753"/>
                      <a:pt x="287894" y="1648311"/>
                      <a:pt x="272019" y="1556761"/>
                    </a:cubicBezTo>
                    <a:cubicBezTo>
                      <a:pt x="256143" y="1465211"/>
                      <a:pt x="228630" y="1297482"/>
                      <a:pt x="214872" y="1171852"/>
                    </a:cubicBezTo>
                    <a:cubicBezTo>
                      <a:pt x="201114" y="1046221"/>
                      <a:pt x="238156" y="891189"/>
                      <a:pt x="189471" y="802981"/>
                    </a:cubicBezTo>
                    <a:cubicBezTo>
                      <a:pt x="140786" y="714773"/>
                      <a:pt x="142896" y="520208"/>
                      <a:pt x="113273" y="377974"/>
                    </a:cubicBezTo>
                    <a:cubicBezTo>
                      <a:pt x="91056" y="271299"/>
                      <a:pt x="15284" y="137653"/>
                      <a:pt x="1111" y="37005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7B1A02DD-2CFA-4593-9E7C-9669DA6D2D73}"/>
                  </a:ext>
                </a:extLst>
              </p:cNvPr>
              <p:cNvSpPr/>
              <p:nvPr/>
            </p:nvSpPr>
            <p:spPr bwMode="auto">
              <a:xfrm>
                <a:off x="5455671" y="4633609"/>
                <a:ext cx="202446" cy="578619"/>
              </a:xfrm>
              <a:custGeom>
                <a:avLst/>
                <a:gdLst>
                  <a:gd name="connsiteX0" fmla="*/ 1864 w 519627"/>
                  <a:gd name="connsiteY0" fmla="*/ 0 h 1485166"/>
                  <a:gd name="connsiteX1" fmla="*/ 517669 w 519627"/>
                  <a:gd name="connsiteY1" fmla="*/ 0 h 1485166"/>
                  <a:gd name="connsiteX2" fmla="*/ 519627 w 519627"/>
                  <a:gd name="connsiteY2" fmla="*/ 73917 h 1485166"/>
                  <a:gd name="connsiteX3" fmla="*/ 506448 w 519627"/>
                  <a:gd name="connsiteY3" fmla="*/ 221175 h 1485166"/>
                  <a:gd name="connsiteX4" fmla="*/ 448932 w 519627"/>
                  <a:gd name="connsiteY4" fmla="*/ 574507 h 1485166"/>
                  <a:gd name="connsiteX5" fmla="*/ 401003 w 519627"/>
                  <a:gd name="connsiteY5" fmla="*/ 953076 h 1485166"/>
                  <a:gd name="connsiteX6" fmla="*/ 367449 w 519627"/>
                  <a:gd name="connsiteY6" fmla="*/ 1218076 h 1485166"/>
                  <a:gd name="connsiteX7" fmla="*/ 302013 w 519627"/>
                  <a:gd name="connsiteY7" fmla="*/ 1482599 h 1485166"/>
                  <a:gd name="connsiteX8" fmla="*/ 233243 w 519627"/>
                  <a:gd name="connsiteY8" fmla="*/ 1341111 h 1485166"/>
                  <a:gd name="connsiteX9" fmla="*/ 204484 w 519627"/>
                  <a:gd name="connsiteY9" fmla="*/ 1211766 h 1485166"/>
                  <a:gd name="connsiteX10" fmla="*/ 161349 w 519627"/>
                  <a:gd name="connsiteY10" fmla="*/ 908911 h 1485166"/>
                  <a:gd name="connsiteX11" fmla="*/ 142176 w 519627"/>
                  <a:gd name="connsiteY11" fmla="*/ 618674 h 1485166"/>
                  <a:gd name="connsiteX12" fmla="*/ 84661 w 519627"/>
                  <a:gd name="connsiteY12" fmla="*/ 284269 h 1485166"/>
                  <a:gd name="connsiteX13" fmla="*/ 0 w 519627"/>
                  <a:gd name="connsiteY13" fmla="*/ 15987 h 1485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19627" h="1485166">
                    <a:moveTo>
                      <a:pt x="1864" y="0"/>
                    </a:moveTo>
                    <a:lnTo>
                      <a:pt x="517669" y="0"/>
                    </a:lnTo>
                    <a:lnTo>
                      <a:pt x="519627" y="73917"/>
                    </a:lnTo>
                    <a:cubicBezTo>
                      <a:pt x="518029" y="120063"/>
                      <a:pt x="513637" y="168167"/>
                      <a:pt x="506448" y="221175"/>
                    </a:cubicBezTo>
                    <a:cubicBezTo>
                      <a:pt x="492069" y="327191"/>
                      <a:pt x="423370" y="433594"/>
                      <a:pt x="448932" y="574507"/>
                    </a:cubicBezTo>
                    <a:cubicBezTo>
                      <a:pt x="474495" y="715420"/>
                      <a:pt x="414584" y="845814"/>
                      <a:pt x="401003" y="953076"/>
                    </a:cubicBezTo>
                    <a:cubicBezTo>
                      <a:pt x="387421" y="1060338"/>
                      <a:pt x="345602" y="1129821"/>
                      <a:pt x="367449" y="1218076"/>
                    </a:cubicBezTo>
                    <a:cubicBezTo>
                      <a:pt x="389296" y="1306330"/>
                      <a:pt x="324381" y="1462093"/>
                      <a:pt x="302013" y="1482599"/>
                    </a:cubicBezTo>
                    <a:cubicBezTo>
                      <a:pt x="279646" y="1503105"/>
                      <a:pt x="225532" y="1395714"/>
                      <a:pt x="233243" y="1341111"/>
                    </a:cubicBezTo>
                    <a:cubicBezTo>
                      <a:pt x="240954" y="1286508"/>
                      <a:pt x="216467" y="1283800"/>
                      <a:pt x="204484" y="1211766"/>
                    </a:cubicBezTo>
                    <a:cubicBezTo>
                      <a:pt x="192501" y="1139732"/>
                      <a:pt x="171734" y="1007760"/>
                      <a:pt x="161349" y="908911"/>
                    </a:cubicBezTo>
                    <a:cubicBezTo>
                      <a:pt x="150965" y="810062"/>
                      <a:pt x="178924" y="688079"/>
                      <a:pt x="142176" y="618674"/>
                    </a:cubicBezTo>
                    <a:cubicBezTo>
                      <a:pt x="105428" y="549270"/>
                      <a:pt x="107021" y="396182"/>
                      <a:pt x="84661" y="284269"/>
                    </a:cubicBezTo>
                    <a:cubicBezTo>
                      <a:pt x="67891" y="200335"/>
                      <a:pt x="10698" y="95179"/>
                      <a:pt x="0" y="15987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F703EF44-FAE4-4AC7-B7E8-803BFBB69368}"/>
                  </a:ext>
                </a:extLst>
              </p:cNvPr>
              <p:cNvSpPr/>
              <p:nvPr/>
            </p:nvSpPr>
            <p:spPr bwMode="auto">
              <a:xfrm>
                <a:off x="5645617" y="4633609"/>
                <a:ext cx="225531" cy="741887"/>
              </a:xfrm>
              <a:custGeom>
                <a:avLst/>
                <a:gdLst>
                  <a:gd name="connsiteX0" fmla="*/ 0 w 578881"/>
                  <a:gd name="connsiteY0" fmla="*/ 0 h 1904234"/>
                  <a:gd name="connsiteX1" fmla="*/ 578881 w 578881"/>
                  <a:gd name="connsiteY1" fmla="*/ 0 h 1904234"/>
                  <a:gd name="connsiteX2" fmla="*/ 577484 w 578881"/>
                  <a:gd name="connsiteY2" fmla="*/ 18923 h 1904234"/>
                  <a:gd name="connsiteX3" fmla="*/ 508524 w 578881"/>
                  <a:gd name="connsiteY3" fmla="*/ 226077 h 1904234"/>
                  <a:gd name="connsiteX4" fmla="*/ 487404 w 578881"/>
                  <a:gd name="connsiteY4" fmla="*/ 491128 h 1904234"/>
                  <a:gd name="connsiteX5" fmla="*/ 468579 w 578881"/>
                  <a:gd name="connsiteY5" fmla="*/ 748146 h 1904234"/>
                  <a:gd name="connsiteX6" fmla="*/ 418645 w 578881"/>
                  <a:gd name="connsiteY6" fmla="*/ 1230055 h 1904234"/>
                  <a:gd name="connsiteX7" fmla="*/ 315517 w 578881"/>
                  <a:gd name="connsiteY7" fmla="*/ 1904124 h 1904234"/>
                  <a:gd name="connsiteX8" fmla="*/ 168972 w 578881"/>
                  <a:gd name="connsiteY8" fmla="*/ 1173833 h 1904234"/>
                  <a:gd name="connsiteX9" fmla="*/ 148997 w 578881"/>
                  <a:gd name="connsiteY9" fmla="*/ 804370 h 1904234"/>
                  <a:gd name="connsiteX10" fmla="*/ 89077 w 578881"/>
                  <a:gd name="connsiteY10" fmla="*/ 378680 h 1904234"/>
                  <a:gd name="connsiteX11" fmla="*/ 876 w 578881"/>
                  <a:gd name="connsiteY11" fmla="*/ 37163 h 1904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78881" h="1904234">
                    <a:moveTo>
                      <a:pt x="0" y="0"/>
                    </a:moveTo>
                    <a:lnTo>
                      <a:pt x="578881" y="0"/>
                    </a:lnTo>
                    <a:lnTo>
                      <a:pt x="577484" y="18923"/>
                    </a:lnTo>
                    <a:cubicBezTo>
                      <a:pt x="561337" y="94414"/>
                      <a:pt x="520528" y="156986"/>
                      <a:pt x="508524" y="226077"/>
                    </a:cubicBezTo>
                    <a:cubicBezTo>
                      <a:pt x="492521" y="318197"/>
                      <a:pt x="474090" y="416163"/>
                      <a:pt x="487404" y="491128"/>
                    </a:cubicBezTo>
                    <a:cubicBezTo>
                      <a:pt x="500719" y="566093"/>
                      <a:pt x="480039" y="624991"/>
                      <a:pt x="468579" y="748146"/>
                    </a:cubicBezTo>
                    <a:cubicBezTo>
                      <a:pt x="457119" y="871301"/>
                      <a:pt x="459137" y="1133774"/>
                      <a:pt x="418645" y="1230055"/>
                    </a:cubicBezTo>
                    <a:cubicBezTo>
                      <a:pt x="378153" y="1326337"/>
                      <a:pt x="357130" y="1913494"/>
                      <a:pt x="315517" y="1904124"/>
                    </a:cubicBezTo>
                    <a:cubicBezTo>
                      <a:pt x="273905" y="1894755"/>
                      <a:pt x="236673" y="1260743"/>
                      <a:pt x="168972" y="1173833"/>
                    </a:cubicBezTo>
                    <a:cubicBezTo>
                      <a:pt x="101271" y="1086923"/>
                      <a:pt x="182288" y="852560"/>
                      <a:pt x="148997" y="804370"/>
                    </a:cubicBezTo>
                    <a:cubicBezTo>
                      <a:pt x="115706" y="756180"/>
                      <a:pt x="112372" y="521143"/>
                      <a:pt x="89077" y="378680"/>
                    </a:cubicBezTo>
                    <a:cubicBezTo>
                      <a:pt x="71606" y="271834"/>
                      <a:pt x="12021" y="137973"/>
                      <a:pt x="876" y="37163"/>
                    </a:cubicBezTo>
                    <a:close/>
                  </a:path>
                </a:pathLst>
              </a:custGeom>
              <a:solidFill>
                <a:srgbClr val="99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2AD93501-8453-479E-ACD8-61B76C1139EC}"/>
                  </a:ext>
                </a:extLst>
              </p:cNvPr>
              <p:cNvSpPr/>
              <p:nvPr/>
            </p:nvSpPr>
            <p:spPr bwMode="auto">
              <a:xfrm>
                <a:off x="5802091" y="4633609"/>
                <a:ext cx="208048" cy="845793"/>
              </a:xfrm>
              <a:custGeom>
                <a:avLst/>
                <a:gdLst>
                  <a:gd name="connsiteX0" fmla="*/ 0 w 534007"/>
                  <a:gd name="connsiteY0" fmla="*/ 0 h 2170934"/>
                  <a:gd name="connsiteX1" fmla="*/ 531762 w 534007"/>
                  <a:gd name="connsiteY1" fmla="*/ 0 h 2170934"/>
                  <a:gd name="connsiteX2" fmla="*/ 534007 w 534007"/>
                  <a:gd name="connsiteY2" fmla="*/ 119912 h 2170934"/>
                  <a:gd name="connsiteX3" fmla="*/ 520481 w 534007"/>
                  <a:gd name="connsiteY3" fmla="*/ 333772 h 2170934"/>
                  <a:gd name="connsiteX4" fmla="*/ 461455 w 534007"/>
                  <a:gd name="connsiteY4" fmla="*/ 846913 h 2170934"/>
                  <a:gd name="connsiteX5" fmla="*/ 412266 w 534007"/>
                  <a:gd name="connsiteY5" fmla="*/ 1396705 h 2170934"/>
                  <a:gd name="connsiteX6" fmla="*/ 377831 w 534007"/>
                  <a:gd name="connsiteY6" fmla="*/ 1781561 h 2170934"/>
                  <a:gd name="connsiteX7" fmla="*/ 310676 w 534007"/>
                  <a:gd name="connsiteY7" fmla="*/ 2165725 h 2170934"/>
                  <a:gd name="connsiteX8" fmla="*/ 195829 w 534007"/>
                  <a:gd name="connsiteY8" fmla="*/ 1983151 h 2170934"/>
                  <a:gd name="connsiteX9" fmla="*/ 210585 w 534007"/>
                  <a:gd name="connsiteY9" fmla="*/ 1772397 h 2170934"/>
                  <a:gd name="connsiteX10" fmla="*/ 200749 w 534007"/>
                  <a:gd name="connsiteY10" fmla="*/ 1318820 h 2170934"/>
                  <a:gd name="connsiteX11" fmla="*/ 146640 w 534007"/>
                  <a:gd name="connsiteY11" fmla="*/ 911057 h 2170934"/>
                  <a:gd name="connsiteX12" fmla="*/ 87613 w 534007"/>
                  <a:gd name="connsiteY12" fmla="*/ 425404 h 2170934"/>
                  <a:gd name="connsiteX13" fmla="*/ 728 w 534007"/>
                  <a:gd name="connsiteY13" fmla="*/ 35780 h 217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34007" h="2170934">
                    <a:moveTo>
                      <a:pt x="0" y="0"/>
                    </a:moveTo>
                    <a:lnTo>
                      <a:pt x="531762" y="0"/>
                    </a:lnTo>
                    <a:lnTo>
                      <a:pt x="534007" y="119912"/>
                    </a:lnTo>
                    <a:cubicBezTo>
                      <a:pt x="532367" y="186929"/>
                      <a:pt x="527859" y="256789"/>
                      <a:pt x="520481" y="333772"/>
                    </a:cubicBezTo>
                    <a:cubicBezTo>
                      <a:pt x="505725" y="487738"/>
                      <a:pt x="435221" y="642266"/>
                      <a:pt x="461455" y="846913"/>
                    </a:cubicBezTo>
                    <a:cubicBezTo>
                      <a:pt x="487689" y="1051560"/>
                      <a:pt x="426204" y="1240930"/>
                      <a:pt x="412266" y="1396705"/>
                    </a:cubicBezTo>
                    <a:cubicBezTo>
                      <a:pt x="398328" y="1552480"/>
                      <a:pt x="355410" y="1653390"/>
                      <a:pt x="377831" y="1781561"/>
                    </a:cubicBezTo>
                    <a:cubicBezTo>
                      <a:pt x="400252" y="1909731"/>
                      <a:pt x="341010" y="2132126"/>
                      <a:pt x="310676" y="2165725"/>
                    </a:cubicBezTo>
                    <a:cubicBezTo>
                      <a:pt x="280342" y="2199324"/>
                      <a:pt x="187915" y="2062450"/>
                      <a:pt x="195829" y="1983151"/>
                    </a:cubicBezTo>
                    <a:cubicBezTo>
                      <a:pt x="203742" y="1903851"/>
                      <a:pt x="209765" y="1883120"/>
                      <a:pt x="210585" y="1772397"/>
                    </a:cubicBezTo>
                    <a:cubicBezTo>
                      <a:pt x="211405" y="1661675"/>
                      <a:pt x="211407" y="1462377"/>
                      <a:pt x="200749" y="1318820"/>
                    </a:cubicBezTo>
                    <a:cubicBezTo>
                      <a:pt x="190092" y="1175262"/>
                      <a:pt x="165496" y="1059959"/>
                      <a:pt x="146640" y="911057"/>
                    </a:cubicBezTo>
                    <a:cubicBezTo>
                      <a:pt x="127783" y="762154"/>
                      <a:pt x="110561" y="587933"/>
                      <a:pt x="87613" y="425404"/>
                    </a:cubicBezTo>
                    <a:cubicBezTo>
                      <a:pt x="70403" y="303506"/>
                      <a:pt x="11707" y="150790"/>
                      <a:pt x="728" y="35780"/>
                    </a:cubicBezTo>
                    <a:close/>
                  </a:path>
                </a:pathLst>
              </a:custGeom>
              <a:solidFill>
                <a:srgbClr val="99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79A75A4A-1142-457A-B66E-F6F06510E6C4}"/>
                  </a:ext>
                </a:extLst>
              </p:cNvPr>
              <p:cNvSpPr/>
              <p:nvPr/>
            </p:nvSpPr>
            <p:spPr bwMode="auto">
              <a:xfrm>
                <a:off x="5923113" y="4633609"/>
                <a:ext cx="251809" cy="666288"/>
              </a:xfrm>
              <a:custGeom>
                <a:avLst/>
                <a:gdLst>
                  <a:gd name="connsiteX0" fmla="*/ 0 w 689528"/>
                  <a:gd name="connsiteY0" fmla="*/ 0 h 1904235"/>
                  <a:gd name="connsiteX1" fmla="*/ 686474 w 689528"/>
                  <a:gd name="connsiteY1" fmla="*/ 0 h 1904235"/>
                  <a:gd name="connsiteX2" fmla="*/ 689528 w 689528"/>
                  <a:gd name="connsiteY2" fmla="*/ 110631 h 1904235"/>
                  <a:gd name="connsiteX3" fmla="*/ 672068 w 689528"/>
                  <a:gd name="connsiteY3" fmla="*/ 297785 h 1904235"/>
                  <a:gd name="connsiteX4" fmla="*/ 595870 w 689528"/>
                  <a:gd name="connsiteY4" fmla="*/ 746847 h 1904235"/>
                  <a:gd name="connsiteX5" fmla="*/ 532371 w 689528"/>
                  <a:gd name="connsiteY5" fmla="*/ 1227984 h 1904235"/>
                  <a:gd name="connsiteX6" fmla="*/ 487919 w 689528"/>
                  <a:gd name="connsiteY6" fmla="*/ 1564780 h 1904235"/>
                  <a:gd name="connsiteX7" fmla="*/ 401228 w 689528"/>
                  <a:gd name="connsiteY7" fmla="*/ 1900972 h 1904235"/>
                  <a:gd name="connsiteX8" fmla="*/ 310119 w 689528"/>
                  <a:gd name="connsiteY8" fmla="*/ 1721149 h 1904235"/>
                  <a:gd name="connsiteX9" fmla="*/ 272018 w 689528"/>
                  <a:gd name="connsiteY9" fmla="*/ 1556761 h 1904235"/>
                  <a:gd name="connsiteX10" fmla="*/ 214872 w 689528"/>
                  <a:gd name="connsiteY10" fmla="*/ 1171852 h 1904235"/>
                  <a:gd name="connsiteX11" fmla="*/ 189471 w 689528"/>
                  <a:gd name="connsiteY11" fmla="*/ 802981 h 1904235"/>
                  <a:gd name="connsiteX12" fmla="*/ 113272 w 689528"/>
                  <a:gd name="connsiteY12" fmla="*/ 377974 h 1904235"/>
                  <a:gd name="connsiteX13" fmla="*/ 1111 w 689528"/>
                  <a:gd name="connsiteY13" fmla="*/ 37005 h 1904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9528" h="1904235">
                    <a:moveTo>
                      <a:pt x="0" y="0"/>
                    </a:moveTo>
                    <a:lnTo>
                      <a:pt x="686474" y="0"/>
                    </a:lnTo>
                    <a:lnTo>
                      <a:pt x="689528" y="110631"/>
                    </a:lnTo>
                    <a:cubicBezTo>
                      <a:pt x="687411" y="169279"/>
                      <a:pt x="681592" y="230415"/>
                      <a:pt x="672068" y="297785"/>
                    </a:cubicBezTo>
                    <a:cubicBezTo>
                      <a:pt x="653019" y="432525"/>
                      <a:pt x="562005" y="567756"/>
                      <a:pt x="595870" y="746847"/>
                    </a:cubicBezTo>
                    <a:cubicBezTo>
                      <a:pt x="629736" y="925938"/>
                      <a:pt x="550364" y="1091661"/>
                      <a:pt x="532371" y="1227984"/>
                    </a:cubicBezTo>
                    <a:cubicBezTo>
                      <a:pt x="514379" y="1364306"/>
                      <a:pt x="458975" y="1452615"/>
                      <a:pt x="487919" y="1564780"/>
                    </a:cubicBezTo>
                    <a:cubicBezTo>
                      <a:pt x="516862" y="1676945"/>
                      <a:pt x="430861" y="1874910"/>
                      <a:pt x="401228" y="1900972"/>
                    </a:cubicBezTo>
                    <a:cubicBezTo>
                      <a:pt x="371594" y="1927033"/>
                      <a:pt x="299903" y="1790546"/>
                      <a:pt x="310119" y="1721149"/>
                    </a:cubicBezTo>
                    <a:cubicBezTo>
                      <a:pt x="320335" y="1651753"/>
                      <a:pt x="287894" y="1648311"/>
                      <a:pt x="272018" y="1556761"/>
                    </a:cubicBezTo>
                    <a:cubicBezTo>
                      <a:pt x="256143" y="1465211"/>
                      <a:pt x="228630" y="1297482"/>
                      <a:pt x="214872" y="1171852"/>
                    </a:cubicBezTo>
                    <a:cubicBezTo>
                      <a:pt x="201114" y="1046221"/>
                      <a:pt x="238155" y="891189"/>
                      <a:pt x="189471" y="802981"/>
                    </a:cubicBezTo>
                    <a:cubicBezTo>
                      <a:pt x="140786" y="714773"/>
                      <a:pt x="142895" y="520208"/>
                      <a:pt x="113272" y="377974"/>
                    </a:cubicBezTo>
                    <a:cubicBezTo>
                      <a:pt x="91055" y="271299"/>
                      <a:pt x="15284" y="137653"/>
                      <a:pt x="1111" y="37005"/>
                    </a:cubicBezTo>
                    <a:close/>
                  </a:path>
                </a:pathLst>
              </a:custGeom>
              <a:solidFill>
                <a:srgbClr val="99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A037245C-DF45-462E-9B49-C0AAE69ED486}"/>
                  </a:ext>
                </a:extLst>
              </p:cNvPr>
              <p:cNvSpPr/>
              <p:nvPr/>
            </p:nvSpPr>
            <p:spPr bwMode="auto">
              <a:xfrm>
                <a:off x="5239467" y="4633609"/>
                <a:ext cx="255419" cy="741887"/>
              </a:xfrm>
              <a:custGeom>
                <a:avLst/>
                <a:gdLst>
                  <a:gd name="connsiteX0" fmla="*/ 0 w 689528"/>
                  <a:gd name="connsiteY0" fmla="*/ 0 h 1904235"/>
                  <a:gd name="connsiteX1" fmla="*/ 686474 w 689528"/>
                  <a:gd name="connsiteY1" fmla="*/ 0 h 1904235"/>
                  <a:gd name="connsiteX2" fmla="*/ 689528 w 689528"/>
                  <a:gd name="connsiteY2" fmla="*/ 110631 h 1904235"/>
                  <a:gd name="connsiteX3" fmla="*/ 672069 w 689528"/>
                  <a:gd name="connsiteY3" fmla="*/ 297785 h 1904235"/>
                  <a:gd name="connsiteX4" fmla="*/ 595870 w 689528"/>
                  <a:gd name="connsiteY4" fmla="*/ 746847 h 1904235"/>
                  <a:gd name="connsiteX5" fmla="*/ 532372 w 689528"/>
                  <a:gd name="connsiteY5" fmla="*/ 1227984 h 1904235"/>
                  <a:gd name="connsiteX6" fmla="*/ 487919 w 689528"/>
                  <a:gd name="connsiteY6" fmla="*/ 1564780 h 1904235"/>
                  <a:gd name="connsiteX7" fmla="*/ 401228 w 689528"/>
                  <a:gd name="connsiteY7" fmla="*/ 1900972 h 1904235"/>
                  <a:gd name="connsiteX8" fmla="*/ 310119 w 689528"/>
                  <a:gd name="connsiteY8" fmla="*/ 1721149 h 1904235"/>
                  <a:gd name="connsiteX9" fmla="*/ 272019 w 689528"/>
                  <a:gd name="connsiteY9" fmla="*/ 1556761 h 1904235"/>
                  <a:gd name="connsiteX10" fmla="*/ 214872 w 689528"/>
                  <a:gd name="connsiteY10" fmla="*/ 1171852 h 1904235"/>
                  <a:gd name="connsiteX11" fmla="*/ 189471 w 689528"/>
                  <a:gd name="connsiteY11" fmla="*/ 802981 h 1904235"/>
                  <a:gd name="connsiteX12" fmla="*/ 113273 w 689528"/>
                  <a:gd name="connsiteY12" fmla="*/ 377974 h 1904235"/>
                  <a:gd name="connsiteX13" fmla="*/ 1111 w 689528"/>
                  <a:gd name="connsiteY13" fmla="*/ 37005 h 1904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9528" h="1904235">
                    <a:moveTo>
                      <a:pt x="0" y="0"/>
                    </a:moveTo>
                    <a:lnTo>
                      <a:pt x="686474" y="0"/>
                    </a:lnTo>
                    <a:lnTo>
                      <a:pt x="689528" y="110631"/>
                    </a:lnTo>
                    <a:cubicBezTo>
                      <a:pt x="687412" y="169279"/>
                      <a:pt x="681593" y="230415"/>
                      <a:pt x="672069" y="297785"/>
                    </a:cubicBezTo>
                    <a:cubicBezTo>
                      <a:pt x="653020" y="432525"/>
                      <a:pt x="562005" y="567756"/>
                      <a:pt x="595870" y="746847"/>
                    </a:cubicBezTo>
                    <a:cubicBezTo>
                      <a:pt x="629736" y="925938"/>
                      <a:pt x="550364" y="1091661"/>
                      <a:pt x="532372" y="1227984"/>
                    </a:cubicBezTo>
                    <a:cubicBezTo>
                      <a:pt x="514379" y="1364306"/>
                      <a:pt x="458976" y="1452615"/>
                      <a:pt x="487919" y="1564780"/>
                    </a:cubicBezTo>
                    <a:cubicBezTo>
                      <a:pt x="516862" y="1676945"/>
                      <a:pt x="430861" y="1874910"/>
                      <a:pt x="401228" y="1900972"/>
                    </a:cubicBezTo>
                    <a:cubicBezTo>
                      <a:pt x="371595" y="1927033"/>
                      <a:pt x="299903" y="1790546"/>
                      <a:pt x="310119" y="1721149"/>
                    </a:cubicBezTo>
                    <a:cubicBezTo>
                      <a:pt x="320335" y="1651753"/>
                      <a:pt x="287894" y="1648311"/>
                      <a:pt x="272019" y="1556761"/>
                    </a:cubicBezTo>
                    <a:cubicBezTo>
                      <a:pt x="256143" y="1465211"/>
                      <a:pt x="228630" y="1297482"/>
                      <a:pt x="214872" y="1171852"/>
                    </a:cubicBezTo>
                    <a:cubicBezTo>
                      <a:pt x="201114" y="1046221"/>
                      <a:pt x="238156" y="891189"/>
                      <a:pt x="189471" y="802981"/>
                    </a:cubicBezTo>
                    <a:cubicBezTo>
                      <a:pt x="140786" y="714773"/>
                      <a:pt x="142896" y="520208"/>
                      <a:pt x="113273" y="377974"/>
                    </a:cubicBezTo>
                    <a:cubicBezTo>
                      <a:pt x="91056" y="271299"/>
                      <a:pt x="15284" y="137653"/>
                      <a:pt x="1111" y="37005"/>
                    </a:cubicBezTo>
                    <a:close/>
                  </a:path>
                </a:pathLst>
              </a:custGeom>
              <a:solidFill>
                <a:srgbClr val="99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B916F757-CE9A-4729-AA3C-48293F494608}"/>
                  </a:ext>
                </a:extLst>
              </p:cNvPr>
              <p:cNvSpPr/>
              <p:nvPr/>
            </p:nvSpPr>
            <p:spPr bwMode="auto">
              <a:xfrm>
                <a:off x="4979217" y="4633609"/>
                <a:ext cx="176132" cy="561084"/>
              </a:xfrm>
              <a:custGeom>
                <a:avLst/>
                <a:gdLst>
                  <a:gd name="connsiteX0" fmla="*/ 0 w 689528"/>
                  <a:gd name="connsiteY0" fmla="*/ 0 h 1904235"/>
                  <a:gd name="connsiteX1" fmla="*/ 686474 w 689528"/>
                  <a:gd name="connsiteY1" fmla="*/ 0 h 1904235"/>
                  <a:gd name="connsiteX2" fmla="*/ 689528 w 689528"/>
                  <a:gd name="connsiteY2" fmla="*/ 110631 h 1904235"/>
                  <a:gd name="connsiteX3" fmla="*/ 672069 w 689528"/>
                  <a:gd name="connsiteY3" fmla="*/ 297785 h 1904235"/>
                  <a:gd name="connsiteX4" fmla="*/ 595870 w 689528"/>
                  <a:gd name="connsiteY4" fmla="*/ 746847 h 1904235"/>
                  <a:gd name="connsiteX5" fmla="*/ 532372 w 689528"/>
                  <a:gd name="connsiteY5" fmla="*/ 1227984 h 1904235"/>
                  <a:gd name="connsiteX6" fmla="*/ 487919 w 689528"/>
                  <a:gd name="connsiteY6" fmla="*/ 1564780 h 1904235"/>
                  <a:gd name="connsiteX7" fmla="*/ 401228 w 689528"/>
                  <a:gd name="connsiteY7" fmla="*/ 1900972 h 1904235"/>
                  <a:gd name="connsiteX8" fmla="*/ 310119 w 689528"/>
                  <a:gd name="connsiteY8" fmla="*/ 1721149 h 1904235"/>
                  <a:gd name="connsiteX9" fmla="*/ 272019 w 689528"/>
                  <a:gd name="connsiteY9" fmla="*/ 1556761 h 1904235"/>
                  <a:gd name="connsiteX10" fmla="*/ 214872 w 689528"/>
                  <a:gd name="connsiteY10" fmla="*/ 1171852 h 1904235"/>
                  <a:gd name="connsiteX11" fmla="*/ 189471 w 689528"/>
                  <a:gd name="connsiteY11" fmla="*/ 802981 h 1904235"/>
                  <a:gd name="connsiteX12" fmla="*/ 113273 w 689528"/>
                  <a:gd name="connsiteY12" fmla="*/ 377974 h 1904235"/>
                  <a:gd name="connsiteX13" fmla="*/ 1111 w 689528"/>
                  <a:gd name="connsiteY13" fmla="*/ 37005 h 1904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9528" h="1904235">
                    <a:moveTo>
                      <a:pt x="0" y="0"/>
                    </a:moveTo>
                    <a:lnTo>
                      <a:pt x="686474" y="0"/>
                    </a:lnTo>
                    <a:lnTo>
                      <a:pt x="689528" y="110631"/>
                    </a:lnTo>
                    <a:cubicBezTo>
                      <a:pt x="687412" y="169279"/>
                      <a:pt x="681593" y="230415"/>
                      <a:pt x="672069" y="297785"/>
                    </a:cubicBezTo>
                    <a:cubicBezTo>
                      <a:pt x="653020" y="432525"/>
                      <a:pt x="562005" y="567756"/>
                      <a:pt x="595870" y="746847"/>
                    </a:cubicBezTo>
                    <a:cubicBezTo>
                      <a:pt x="629736" y="925938"/>
                      <a:pt x="550364" y="1091661"/>
                      <a:pt x="532372" y="1227984"/>
                    </a:cubicBezTo>
                    <a:cubicBezTo>
                      <a:pt x="514379" y="1364306"/>
                      <a:pt x="458976" y="1452615"/>
                      <a:pt x="487919" y="1564780"/>
                    </a:cubicBezTo>
                    <a:cubicBezTo>
                      <a:pt x="516862" y="1676945"/>
                      <a:pt x="430861" y="1874910"/>
                      <a:pt x="401228" y="1900972"/>
                    </a:cubicBezTo>
                    <a:cubicBezTo>
                      <a:pt x="371595" y="1927033"/>
                      <a:pt x="299903" y="1790546"/>
                      <a:pt x="310119" y="1721149"/>
                    </a:cubicBezTo>
                    <a:cubicBezTo>
                      <a:pt x="320335" y="1651753"/>
                      <a:pt x="287894" y="1648311"/>
                      <a:pt x="272019" y="1556761"/>
                    </a:cubicBezTo>
                    <a:cubicBezTo>
                      <a:pt x="256143" y="1465211"/>
                      <a:pt x="228630" y="1297482"/>
                      <a:pt x="214872" y="1171852"/>
                    </a:cubicBezTo>
                    <a:cubicBezTo>
                      <a:pt x="201114" y="1046221"/>
                      <a:pt x="238156" y="891189"/>
                      <a:pt x="189471" y="802981"/>
                    </a:cubicBezTo>
                    <a:cubicBezTo>
                      <a:pt x="140786" y="714773"/>
                      <a:pt x="142896" y="520208"/>
                      <a:pt x="113273" y="377974"/>
                    </a:cubicBezTo>
                    <a:cubicBezTo>
                      <a:pt x="91056" y="271299"/>
                      <a:pt x="15284" y="137653"/>
                      <a:pt x="1111" y="37005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57BD19FC-6EDA-4F63-92BF-BEA989CF0CA9}"/>
                </a:ext>
              </a:extLst>
            </p:cNvPr>
            <p:cNvSpPr/>
            <p:nvPr/>
          </p:nvSpPr>
          <p:spPr bwMode="auto">
            <a:xfrm>
              <a:off x="4007895" y="4644135"/>
              <a:ext cx="1494118" cy="1380243"/>
            </a:xfrm>
            <a:custGeom>
              <a:avLst/>
              <a:gdLst>
                <a:gd name="connsiteX0" fmla="*/ 782326 w 1494118"/>
                <a:gd name="connsiteY0" fmla="*/ 450497 h 1380243"/>
                <a:gd name="connsiteX1" fmla="*/ 698783 w 1494118"/>
                <a:gd name="connsiteY1" fmla="*/ 453754 h 1380243"/>
                <a:gd name="connsiteX2" fmla="*/ 557932 w 1494118"/>
                <a:gd name="connsiteY2" fmla="*/ 462206 h 1380243"/>
                <a:gd name="connsiteX3" fmla="*/ 436801 w 1494118"/>
                <a:gd name="connsiteY3" fmla="*/ 518546 h 1380243"/>
                <a:gd name="connsiteX4" fmla="*/ 367784 w 1494118"/>
                <a:gd name="connsiteY4" fmla="*/ 573477 h 1380243"/>
                <a:gd name="connsiteX5" fmla="*/ 329754 w 1494118"/>
                <a:gd name="connsiteY5" fmla="*/ 674890 h 1380243"/>
                <a:gd name="connsiteX6" fmla="*/ 312852 w 1494118"/>
                <a:gd name="connsiteY6" fmla="*/ 725596 h 1380243"/>
                <a:gd name="connsiteX7" fmla="*/ 311443 w 1494118"/>
                <a:gd name="connsiteY7" fmla="*/ 836869 h 1380243"/>
                <a:gd name="connsiteX8" fmla="*/ 307217 w 1494118"/>
                <a:gd name="connsiteY8" fmla="*/ 1005890 h 1380243"/>
                <a:gd name="connsiteX9" fmla="*/ 307217 w 1494118"/>
                <a:gd name="connsiteY9" fmla="*/ 1197447 h 1380243"/>
                <a:gd name="connsiteX10" fmla="*/ 332570 w 1494118"/>
                <a:gd name="connsiteY10" fmla="*/ 1252379 h 1380243"/>
                <a:gd name="connsiteX11" fmla="*/ 381868 w 1494118"/>
                <a:gd name="connsiteY11" fmla="*/ 1262239 h 1380243"/>
                <a:gd name="connsiteX12" fmla="*/ 600188 w 1494118"/>
                <a:gd name="connsiteY12" fmla="*/ 1258013 h 1380243"/>
                <a:gd name="connsiteX13" fmla="*/ 842452 w 1494118"/>
                <a:gd name="connsiteY13" fmla="*/ 1266464 h 1380243"/>
                <a:gd name="connsiteX14" fmla="*/ 1056545 w 1494118"/>
                <a:gd name="connsiteY14" fmla="*/ 1265056 h 1380243"/>
                <a:gd name="connsiteX15" fmla="*/ 1157958 w 1494118"/>
                <a:gd name="connsiteY15" fmla="*/ 1262239 h 1380243"/>
                <a:gd name="connsiteX16" fmla="*/ 1180494 w 1494118"/>
                <a:gd name="connsiteY16" fmla="*/ 1242520 h 1380243"/>
                <a:gd name="connsiteX17" fmla="*/ 1188945 w 1494118"/>
                <a:gd name="connsiteY17" fmla="*/ 1205899 h 1380243"/>
                <a:gd name="connsiteX18" fmla="*/ 1180494 w 1494118"/>
                <a:gd name="connsiteY18" fmla="*/ 953775 h 1380243"/>
                <a:gd name="connsiteX19" fmla="*/ 1184720 w 1494118"/>
                <a:gd name="connsiteY19" fmla="*/ 734048 h 1380243"/>
                <a:gd name="connsiteX20" fmla="*/ 1132605 w 1494118"/>
                <a:gd name="connsiteY20" fmla="*/ 593197 h 1380243"/>
                <a:gd name="connsiteX21" fmla="*/ 1011473 w 1494118"/>
                <a:gd name="connsiteY21" fmla="*/ 484742 h 1380243"/>
                <a:gd name="connsiteX22" fmla="*/ 866396 w 1494118"/>
                <a:gd name="connsiteY22" fmla="*/ 452346 h 1380243"/>
                <a:gd name="connsiteX23" fmla="*/ 782326 w 1494118"/>
                <a:gd name="connsiteY23" fmla="*/ 450497 h 1380243"/>
                <a:gd name="connsiteX24" fmla="*/ 806681 w 1494118"/>
                <a:gd name="connsiteY24" fmla="*/ 756 h 1380243"/>
                <a:gd name="connsiteX25" fmla="*/ 948812 w 1494118"/>
                <a:gd name="connsiteY25" fmla="*/ 3881 h 1380243"/>
                <a:gd name="connsiteX26" fmla="*/ 1194081 w 1494118"/>
                <a:gd name="connsiteY26" fmla="*/ 58650 h 1380243"/>
                <a:gd name="connsiteX27" fmla="*/ 1398868 w 1494118"/>
                <a:gd name="connsiteY27" fmla="*/ 242006 h 1380243"/>
                <a:gd name="connsiteX28" fmla="*/ 1486975 w 1494118"/>
                <a:gd name="connsiteY28" fmla="*/ 480131 h 1380243"/>
                <a:gd name="connsiteX29" fmla="*/ 1479831 w 1494118"/>
                <a:gd name="connsiteY29" fmla="*/ 851606 h 1380243"/>
                <a:gd name="connsiteX30" fmla="*/ 1494118 w 1494118"/>
                <a:gd name="connsiteY30" fmla="*/ 1277850 h 1380243"/>
                <a:gd name="connsiteX31" fmla="*/ 1479831 w 1494118"/>
                <a:gd name="connsiteY31" fmla="*/ 1339762 h 1380243"/>
                <a:gd name="connsiteX32" fmla="*/ 1441731 w 1494118"/>
                <a:gd name="connsiteY32" fmla="*/ 1373100 h 1380243"/>
                <a:gd name="connsiteX33" fmla="*/ 1270281 w 1494118"/>
                <a:gd name="connsiteY33" fmla="*/ 1377862 h 1380243"/>
                <a:gd name="connsiteX34" fmla="*/ 908331 w 1494118"/>
                <a:gd name="connsiteY34" fmla="*/ 1380243 h 1380243"/>
                <a:gd name="connsiteX35" fmla="*/ 498756 w 1494118"/>
                <a:gd name="connsiteY35" fmla="*/ 1365956 h 1380243"/>
                <a:gd name="connsiteX36" fmla="*/ 129662 w 1494118"/>
                <a:gd name="connsiteY36" fmla="*/ 1373100 h 1380243"/>
                <a:gd name="connsiteX37" fmla="*/ 46318 w 1494118"/>
                <a:gd name="connsiteY37" fmla="*/ 1356431 h 1380243"/>
                <a:gd name="connsiteX38" fmla="*/ 3456 w 1494118"/>
                <a:gd name="connsiteY38" fmla="*/ 1263562 h 1380243"/>
                <a:gd name="connsiteX39" fmla="*/ 3456 w 1494118"/>
                <a:gd name="connsiteY39" fmla="*/ 939712 h 1380243"/>
                <a:gd name="connsiteX40" fmla="*/ 10600 w 1494118"/>
                <a:gd name="connsiteY40" fmla="*/ 653962 h 1380243"/>
                <a:gd name="connsiteX41" fmla="*/ 12981 w 1494118"/>
                <a:gd name="connsiteY41" fmla="*/ 465843 h 1380243"/>
                <a:gd name="connsiteX42" fmla="*/ 41556 w 1494118"/>
                <a:gd name="connsiteY42" fmla="*/ 380118 h 1380243"/>
                <a:gd name="connsiteX43" fmla="*/ 105850 w 1494118"/>
                <a:gd name="connsiteY43" fmla="*/ 208668 h 1380243"/>
                <a:gd name="connsiteX44" fmla="*/ 222531 w 1494118"/>
                <a:gd name="connsiteY44" fmla="*/ 115800 h 1380243"/>
                <a:gd name="connsiteX45" fmla="*/ 427318 w 1494118"/>
                <a:gd name="connsiteY45" fmla="*/ 20550 h 1380243"/>
                <a:gd name="connsiteX46" fmla="*/ 665443 w 1494118"/>
                <a:gd name="connsiteY46" fmla="*/ 6262 h 1380243"/>
                <a:gd name="connsiteX47" fmla="*/ 806681 w 1494118"/>
                <a:gd name="connsiteY47" fmla="*/ 756 h 1380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494118" h="1380243">
                  <a:moveTo>
                    <a:pt x="782326" y="450497"/>
                  </a:moveTo>
                  <a:cubicBezTo>
                    <a:pt x="753363" y="451290"/>
                    <a:pt x="724489" y="452933"/>
                    <a:pt x="698783" y="453754"/>
                  </a:cubicBezTo>
                  <a:cubicBezTo>
                    <a:pt x="647372" y="455397"/>
                    <a:pt x="601127" y="451642"/>
                    <a:pt x="557932" y="462206"/>
                  </a:cubicBezTo>
                  <a:cubicBezTo>
                    <a:pt x="514738" y="472769"/>
                    <a:pt x="468492" y="500001"/>
                    <a:pt x="436801" y="518546"/>
                  </a:cubicBezTo>
                  <a:cubicBezTo>
                    <a:pt x="405109" y="537091"/>
                    <a:pt x="385624" y="547420"/>
                    <a:pt x="367784" y="573477"/>
                  </a:cubicBezTo>
                  <a:cubicBezTo>
                    <a:pt x="349943" y="599535"/>
                    <a:pt x="338909" y="649537"/>
                    <a:pt x="329754" y="674890"/>
                  </a:cubicBezTo>
                  <a:cubicBezTo>
                    <a:pt x="320598" y="700243"/>
                    <a:pt x="315903" y="698600"/>
                    <a:pt x="312852" y="725596"/>
                  </a:cubicBezTo>
                  <a:cubicBezTo>
                    <a:pt x="309800" y="752593"/>
                    <a:pt x="312382" y="790153"/>
                    <a:pt x="311443" y="836869"/>
                  </a:cubicBezTo>
                  <a:cubicBezTo>
                    <a:pt x="310504" y="883584"/>
                    <a:pt x="307922" y="945794"/>
                    <a:pt x="307217" y="1005890"/>
                  </a:cubicBezTo>
                  <a:cubicBezTo>
                    <a:pt x="306513" y="1065986"/>
                    <a:pt x="302992" y="1156366"/>
                    <a:pt x="307217" y="1197447"/>
                  </a:cubicBezTo>
                  <a:cubicBezTo>
                    <a:pt x="311443" y="1238529"/>
                    <a:pt x="320129" y="1241581"/>
                    <a:pt x="332570" y="1252379"/>
                  </a:cubicBezTo>
                  <a:cubicBezTo>
                    <a:pt x="345012" y="1263178"/>
                    <a:pt x="381868" y="1262239"/>
                    <a:pt x="381868" y="1262239"/>
                  </a:cubicBezTo>
                  <a:cubicBezTo>
                    <a:pt x="426471" y="1263178"/>
                    <a:pt x="523424" y="1257310"/>
                    <a:pt x="600188" y="1258013"/>
                  </a:cubicBezTo>
                  <a:cubicBezTo>
                    <a:pt x="676952" y="1258718"/>
                    <a:pt x="842452" y="1266464"/>
                    <a:pt x="842452" y="1266464"/>
                  </a:cubicBezTo>
                  <a:lnTo>
                    <a:pt x="1056545" y="1265056"/>
                  </a:lnTo>
                  <a:cubicBezTo>
                    <a:pt x="1109130" y="1264351"/>
                    <a:pt x="1137300" y="1265995"/>
                    <a:pt x="1157958" y="1262239"/>
                  </a:cubicBezTo>
                  <a:cubicBezTo>
                    <a:pt x="1178616" y="1258483"/>
                    <a:pt x="1175330" y="1251910"/>
                    <a:pt x="1180494" y="1242520"/>
                  </a:cubicBezTo>
                  <a:cubicBezTo>
                    <a:pt x="1185659" y="1233130"/>
                    <a:pt x="1188945" y="1254023"/>
                    <a:pt x="1188945" y="1205899"/>
                  </a:cubicBezTo>
                  <a:cubicBezTo>
                    <a:pt x="1188945" y="1157775"/>
                    <a:pt x="1181198" y="1032417"/>
                    <a:pt x="1180494" y="953775"/>
                  </a:cubicBezTo>
                  <a:cubicBezTo>
                    <a:pt x="1179791" y="875134"/>
                    <a:pt x="1192702" y="794144"/>
                    <a:pt x="1184720" y="734048"/>
                  </a:cubicBezTo>
                  <a:cubicBezTo>
                    <a:pt x="1176738" y="673951"/>
                    <a:pt x="1161479" y="634748"/>
                    <a:pt x="1132605" y="593197"/>
                  </a:cubicBezTo>
                  <a:cubicBezTo>
                    <a:pt x="1103730" y="551646"/>
                    <a:pt x="1055841" y="508217"/>
                    <a:pt x="1011473" y="484742"/>
                  </a:cubicBezTo>
                  <a:cubicBezTo>
                    <a:pt x="967105" y="461267"/>
                    <a:pt x="918511" y="457510"/>
                    <a:pt x="866396" y="452346"/>
                  </a:cubicBezTo>
                  <a:cubicBezTo>
                    <a:pt x="840339" y="449764"/>
                    <a:pt x="811289" y="449705"/>
                    <a:pt x="782326" y="450497"/>
                  </a:cubicBezTo>
                  <a:close/>
                  <a:moveTo>
                    <a:pt x="806681" y="756"/>
                  </a:moveTo>
                  <a:cubicBezTo>
                    <a:pt x="855646" y="-584"/>
                    <a:pt x="904759" y="-485"/>
                    <a:pt x="948812" y="3881"/>
                  </a:cubicBezTo>
                  <a:cubicBezTo>
                    <a:pt x="1036918" y="12612"/>
                    <a:pt x="1119072" y="18963"/>
                    <a:pt x="1194081" y="58650"/>
                  </a:cubicBezTo>
                  <a:cubicBezTo>
                    <a:pt x="1269090" y="98337"/>
                    <a:pt x="1350052" y="171759"/>
                    <a:pt x="1398868" y="242006"/>
                  </a:cubicBezTo>
                  <a:cubicBezTo>
                    <a:pt x="1447684" y="312253"/>
                    <a:pt x="1473481" y="378531"/>
                    <a:pt x="1486975" y="480131"/>
                  </a:cubicBezTo>
                  <a:cubicBezTo>
                    <a:pt x="1500469" y="581731"/>
                    <a:pt x="1478641" y="718653"/>
                    <a:pt x="1479831" y="851606"/>
                  </a:cubicBezTo>
                  <a:cubicBezTo>
                    <a:pt x="1481021" y="984559"/>
                    <a:pt x="1494118" y="1196491"/>
                    <a:pt x="1494118" y="1277850"/>
                  </a:cubicBezTo>
                  <a:cubicBezTo>
                    <a:pt x="1494118" y="1359209"/>
                    <a:pt x="1488562" y="1323887"/>
                    <a:pt x="1479831" y="1339762"/>
                  </a:cubicBezTo>
                  <a:cubicBezTo>
                    <a:pt x="1471100" y="1355637"/>
                    <a:pt x="1476656" y="1366750"/>
                    <a:pt x="1441731" y="1373100"/>
                  </a:cubicBezTo>
                  <a:cubicBezTo>
                    <a:pt x="1406806" y="1379450"/>
                    <a:pt x="1359181" y="1376671"/>
                    <a:pt x="1270281" y="1377862"/>
                  </a:cubicBezTo>
                  <a:lnTo>
                    <a:pt x="908331" y="1380243"/>
                  </a:lnTo>
                  <a:cubicBezTo>
                    <a:pt x="908331" y="1380243"/>
                    <a:pt x="628534" y="1367147"/>
                    <a:pt x="498756" y="1365956"/>
                  </a:cubicBezTo>
                  <a:cubicBezTo>
                    <a:pt x="368978" y="1364766"/>
                    <a:pt x="205068" y="1374688"/>
                    <a:pt x="129662" y="1373100"/>
                  </a:cubicBezTo>
                  <a:cubicBezTo>
                    <a:pt x="129662" y="1373100"/>
                    <a:pt x="67352" y="1374687"/>
                    <a:pt x="46318" y="1356431"/>
                  </a:cubicBezTo>
                  <a:cubicBezTo>
                    <a:pt x="25284" y="1338175"/>
                    <a:pt x="10600" y="1333015"/>
                    <a:pt x="3456" y="1263562"/>
                  </a:cubicBezTo>
                  <a:cubicBezTo>
                    <a:pt x="-3688" y="1194109"/>
                    <a:pt x="2265" y="1041312"/>
                    <a:pt x="3456" y="939712"/>
                  </a:cubicBezTo>
                  <a:cubicBezTo>
                    <a:pt x="4647" y="838112"/>
                    <a:pt x="9013" y="732940"/>
                    <a:pt x="10600" y="653962"/>
                  </a:cubicBezTo>
                  <a:cubicBezTo>
                    <a:pt x="12187" y="574984"/>
                    <a:pt x="7822" y="511484"/>
                    <a:pt x="12981" y="465843"/>
                  </a:cubicBezTo>
                  <a:cubicBezTo>
                    <a:pt x="18140" y="420202"/>
                    <a:pt x="26078" y="422980"/>
                    <a:pt x="41556" y="380118"/>
                  </a:cubicBezTo>
                  <a:cubicBezTo>
                    <a:pt x="57034" y="337256"/>
                    <a:pt x="75688" y="252721"/>
                    <a:pt x="105850" y="208668"/>
                  </a:cubicBezTo>
                  <a:cubicBezTo>
                    <a:pt x="136012" y="164615"/>
                    <a:pt x="168953" y="147153"/>
                    <a:pt x="222531" y="115800"/>
                  </a:cubicBezTo>
                  <a:cubicBezTo>
                    <a:pt x="276109" y="84447"/>
                    <a:pt x="354293" y="38409"/>
                    <a:pt x="427318" y="20550"/>
                  </a:cubicBezTo>
                  <a:cubicBezTo>
                    <a:pt x="500343" y="2691"/>
                    <a:pt x="578527" y="9040"/>
                    <a:pt x="665443" y="6262"/>
                  </a:cubicBezTo>
                  <a:cubicBezTo>
                    <a:pt x="708901" y="4873"/>
                    <a:pt x="757717" y="2095"/>
                    <a:pt x="806681" y="756"/>
                  </a:cubicBez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C9503682-7417-4CC1-98B2-B39E86865AD3}"/>
                </a:ext>
              </a:extLst>
            </p:cNvPr>
            <p:cNvGrpSpPr/>
            <p:nvPr/>
          </p:nvGrpSpPr>
          <p:grpSpPr>
            <a:xfrm rot="10800000">
              <a:off x="4079898" y="5680523"/>
              <a:ext cx="502814" cy="305062"/>
              <a:chOff x="4979217" y="4633609"/>
              <a:chExt cx="1195705" cy="845793"/>
            </a:xfrm>
            <a:solidFill>
              <a:srgbClr val="993300"/>
            </a:solidFill>
          </p:grpSpPr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A08062F1-A4E1-461F-B567-E427B60F6434}"/>
                  </a:ext>
                </a:extLst>
              </p:cNvPr>
              <p:cNvSpPr/>
              <p:nvPr/>
            </p:nvSpPr>
            <p:spPr bwMode="auto">
              <a:xfrm>
                <a:off x="5593651" y="4633609"/>
                <a:ext cx="113994" cy="412726"/>
              </a:xfrm>
              <a:custGeom>
                <a:avLst/>
                <a:gdLst>
                  <a:gd name="connsiteX0" fmla="*/ 0 w 689528"/>
                  <a:gd name="connsiteY0" fmla="*/ 0 h 1904235"/>
                  <a:gd name="connsiteX1" fmla="*/ 686474 w 689528"/>
                  <a:gd name="connsiteY1" fmla="*/ 0 h 1904235"/>
                  <a:gd name="connsiteX2" fmla="*/ 689528 w 689528"/>
                  <a:gd name="connsiteY2" fmla="*/ 110631 h 1904235"/>
                  <a:gd name="connsiteX3" fmla="*/ 672069 w 689528"/>
                  <a:gd name="connsiteY3" fmla="*/ 297785 h 1904235"/>
                  <a:gd name="connsiteX4" fmla="*/ 595870 w 689528"/>
                  <a:gd name="connsiteY4" fmla="*/ 746847 h 1904235"/>
                  <a:gd name="connsiteX5" fmla="*/ 532372 w 689528"/>
                  <a:gd name="connsiteY5" fmla="*/ 1227984 h 1904235"/>
                  <a:gd name="connsiteX6" fmla="*/ 487919 w 689528"/>
                  <a:gd name="connsiteY6" fmla="*/ 1564780 h 1904235"/>
                  <a:gd name="connsiteX7" fmla="*/ 401228 w 689528"/>
                  <a:gd name="connsiteY7" fmla="*/ 1900972 h 1904235"/>
                  <a:gd name="connsiteX8" fmla="*/ 310119 w 689528"/>
                  <a:gd name="connsiteY8" fmla="*/ 1721149 h 1904235"/>
                  <a:gd name="connsiteX9" fmla="*/ 272019 w 689528"/>
                  <a:gd name="connsiteY9" fmla="*/ 1556761 h 1904235"/>
                  <a:gd name="connsiteX10" fmla="*/ 214872 w 689528"/>
                  <a:gd name="connsiteY10" fmla="*/ 1171852 h 1904235"/>
                  <a:gd name="connsiteX11" fmla="*/ 189471 w 689528"/>
                  <a:gd name="connsiteY11" fmla="*/ 802981 h 1904235"/>
                  <a:gd name="connsiteX12" fmla="*/ 113273 w 689528"/>
                  <a:gd name="connsiteY12" fmla="*/ 377974 h 1904235"/>
                  <a:gd name="connsiteX13" fmla="*/ 1111 w 689528"/>
                  <a:gd name="connsiteY13" fmla="*/ 37005 h 1904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9528" h="1904235">
                    <a:moveTo>
                      <a:pt x="0" y="0"/>
                    </a:moveTo>
                    <a:lnTo>
                      <a:pt x="686474" y="0"/>
                    </a:lnTo>
                    <a:lnTo>
                      <a:pt x="689528" y="110631"/>
                    </a:lnTo>
                    <a:cubicBezTo>
                      <a:pt x="687412" y="169279"/>
                      <a:pt x="681593" y="230415"/>
                      <a:pt x="672069" y="297785"/>
                    </a:cubicBezTo>
                    <a:cubicBezTo>
                      <a:pt x="653020" y="432525"/>
                      <a:pt x="562005" y="567756"/>
                      <a:pt x="595870" y="746847"/>
                    </a:cubicBezTo>
                    <a:cubicBezTo>
                      <a:pt x="629736" y="925938"/>
                      <a:pt x="550364" y="1091661"/>
                      <a:pt x="532372" y="1227984"/>
                    </a:cubicBezTo>
                    <a:cubicBezTo>
                      <a:pt x="514379" y="1364306"/>
                      <a:pt x="458976" y="1452615"/>
                      <a:pt x="487919" y="1564780"/>
                    </a:cubicBezTo>
                    <a:cubicBezTo>
                      <a:pt x="516862" y="1676945"/>
                      <a:pt x="430861" y="1874910"/>
                      <a:pt x="401228" y="1900972"/>
                    </a:cubicBezTo>
                    <a:cubicBezTo>
                      <a:pt x="371595" y="1927033"/>
                      <a:pt x="299903" y="1790546"/>
                      <a:pt x="310119" y="1721149"/>
                    </a:cubicBezTo>
                    <a:cubicBezTo>
                      <a:pt x="320335" y="1651753"/>
                      <a:pt x="287894" y="1648311"/>
                      <a:pt x="272019" y="1556761"/>
                    </a:cubicBezTo>
                    <a:cubicBezTo>
                      <a:pt x="256143" y="1465211"/>
                      <a:pt x="228630" y="1297482"/>
                      <a:pt x="214872" y="1171852"/>
                    </a:cubicBezTo>
                    <a:cubicBezTo>
                      <a:pt x="201114" y="1046221"/>
                      <a:pt x="238156" y="891189"/>
                      <a:pt x="189471" y="802981"/>
                    </a:cubicBezTo>
                    <a:cubicBezTo>
                      <a:pt x="140786" y="714773"/>
                      <a:pt x="142896" y="520208"/>
                      <a:pt x="113273" y="377974"/>
                    </a:cubicBezTo>
                    <a:cubicBezTo>
                      <a:pt x="91056" y="271299"/>
                      <a:pt x="15284" y="137653"/>
                      <a:pt x="1111" y="37005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069C8D28-38A6-4CE0-BD40-37713B6A96E9}"/>
                  </a:ext>
                </a:extLst>
              </p:cNvPr>
              <p:cNvSpPr/>
              <p:nvPr/>
            </p:nvSpPr>
            <p:spPr bwMode="auto">
              <a:xfrm>
                <a:off x="5123191" y="4633609"/>
                <a:ext cx="149449" cy="412726"/>
              </a:xfrm>
              <a:custGeom>
                <a:avLst/>
                <a:gdLst>
                  <a:gd name="connsiteX0" fmla="*/ 0 w 689528"/>
                  <a:gd name="connsiteY0" fmla="*/ 0 h 1904235"/>
                  <a:gd name="connsiteX1" fmla="*/ 686474 w 689528"/>
                  <a:gd name="connsiteY1" fmla="*/ 0 h 1904235"/>
                  <a:gd name="connsiteX2" fmla="*/ 689528 w 689528"/>
                  <a:gd name="connsiteY2" fmla="*/ 110631 h 1904235"/>
                  <a:gd name="connsiteX3" fmla="*/ 672069 w 689528"/>
                  <a:gd name="connsiteY3" fmla="*/ 297785 h 1904235"/>
                  <a:gd name="connsiteX4" fmla="*/ 595870 w 689528"/>
                  <a:gd name="connsiteY4" fmla="*/ 746847 h 1904235"/>
                  <a:gd name="connsiteX5" fmla="*/ 532372 w 689528"/>
                  <a:gd name="connsiteY5" fmla="*/ 1227984 h 1904235"/>
                  <a:gd name="connsiteX6" fmla="*/ 487919 w 689528"/>
                  <a:gd name="connsiteY6" fmla="*/ 1564780 h 1904235"/>
                  <a:gd name="connsiteX7" fmla="*/ 401228 w 689528"/>
                  <a:gd name="connsiteY7" fmla="*/ 1900972 h 1904235"/>
                  <a:gd name="connsiteX8" fmla="*/ 310119 w 689528"/>
                  <a:gd name="connsiteY8" fmla="*/ 1721149 h 1904235"/>
                  <a:gd name="connsiteX9" fmla="*/ 272019 w 689528"/>
                  <a:gd name="connsiteY9" fmla="*/ 1556761 h 1904235"/>
                  <a:gd name="connsiteX10" fmla="*/ 214872 w 689528"/>
                  <a:gd name="connsiteY10" fmla="*/ 1171852 h 1904235"/>
                  <a:gd name="connsiteX11" fmla="*/ 189471 w 689528"/>
                  <a:gd name="connsiteY11" fmla="*/ 802981 h 1904235"/>
                  <a:gd name="connsiteX12" fmla="*/ 113273 w 689528"/>
                  <a:gd name="connsiteY12" fmla="*/ 377974 h 1904235"/>
                  <a:gd name="connsiteX13" fmla="*/ 1111 w 689528"/>
                  <a:gd name="connsiteY13" fmla="*/ 37005 h 1904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9528" h="1904235">
                    <a:moveTo>
                      <a:pt x="0" y="0"/>
                    </a:moveTo>
                    <a:lnTo>
                      <a:pt x="686474" y="0"/>
                    </a:lnTo>
                    <a:lnTo>
                      <a:pt x="689528" y="110631"/>
                    </a:lnTo>
                    <a:cubicBezTo>
                      <a:pt x="687412" y="169279"/>
                      <a:pt x="681593" y="230415"/>
                      <a:pt x="672069" y="297785"/>
                    </a:cubicBezTo>
                    <a:cubicBezTo>
                      <a:pt x="653020" y="432525"/>
                      <a:pt x="562005" y="567756"/>
                      <a:pt x="595870" y="746847"/>
                    </a:cubicBezTo>
                    <a:cubicBezTo>
                      <a:pt x="629736" y="925938"/>
                      <a:pt x="550364" y="1091661"/>
                      <a:pt x="532372" y="1227984"/>
                    </a:cubicBezTo>
                    <a:cubicBezTo>
                      <a:pt x="514379" y="1364306"/>
                      <a:pt x="458976" y="1452615"/>
                      <a:pt x="487919" y="1564780"/>
                    </a:cubicBezTo>
                    <a:cubicBezTo>
                      <a:pt x="516862" y="1676945"/>
                      <a:pt x="430861" y="1874910"/>
                      <a:pt x="401228" y="1900972"/>
                    </a:cubicBezTo>
                    <a:cubicBezTo>
                      <a:pt x="371595" y="1927033"/>
                      <a:pt x="299903" y="1790546"/>
                      <a:pt x="310119" y="1721149"/>
                    </a:cubicBezTo>
                    <a:cubicBezTo>
                      <a:pt x="320335" y="1651753"/>
                      <a:pt x="287894" y="1648311"/>
                      <a:pt x="272019" y="1556761"/>
                    </a:cubicBezTo>
                    <a:cubicBezTo>
                      <a:pt x="256143" y="1465211"/>
                      <a:pt x="228630" y="1297482"/>
                      <a:pt x="214872" y="1171852"/>
                    </a:cubicBezTo>
                    <a:cubicBezTo>
                      <a:pt x="201114" y="1046221"/>
                      <a:pt x="238156" y="891189"/>
                      <a:pt x="189471" y="802981"/>
                    </a:cubicBezTo>
                    <a:cubicBezTo>
                      <a:pt x="140786" y="714773"/>
                      <a:pt x="142896" y="520208"/>
                      <a:pt x="113273" y="377974"/>
                    </a:cubicBezTo>
                    <a:cubicBezTo>
                      <a:pt x="91056" y="271299"/>
                      <a:pt x="15284" y="137653"/>
                      <a:pt x="1111" y="37005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5AB6CD04-7626-45DE-B97F-FAD8D2422089}"/>
                  </a:ext>
                </a:extLst>
              </p:cNvPr>
              <p:cNvSpPr/>
              <p:nvPr/>
            </p:nvSpPr>
            <p:spPr bwMode="auto">
              <a:xfrm>
                <a:off x="5455671" y="4633609"/>
                <a:ext cx="202446" cy="578619"/>
              </a:xfrm>
              <a:custGeom>
                <a:avLst/>
                <a:gdLst>
                  <a:gd name="connsiteX0" fmla="*/ 1864 w 519627"/>
                  <a:gd name="connsiteY0" fmla="*/ 0 h 1485166"/>
                  <a:gd name="connsiteX1" fmla="*/ 517669 w 519627"/>
                  <a:gd name="connsiteY1" fmla="*/ 0 h 1485166"/>
                  <a:gd name="connsiteX2" fmla="*/ 519627 w 519627"/>
                  <a:gd name="connsiteY2" fmla="*/ 73917 h 1485166"/>
                  <a:gd name="connsiteX3" fmla="*/ 506448 w 519627"/>
                  <a:gd name="connsiteY3" fmla="*/ 221175 h 1485166"/>
                  <a:gd name="connsiteX4" fmla="*/ 448932 w 519627"/>
                  <a:gd name="connsiteY4" fmla="*/ 574507 h 1485166"/>
                  <a:gd name="connsiteX5" fmla="*/ 401003 w 519627"/>
                  <a:gd name="connsiteY5" fmla="*/ 953076 h 1485166"/>
                  <a:gd name="connsiteX6" fmla="*/ 367449 w 519627"/>
                  <a:gd name="connsiteY6" fmla="*/ 1218076 h 1485166"/>
                  <a:gd name="connsiteX7" fmla="*/ 302013 w 519627"/>
                  <a:gd name="connsiteY7" fmla="*/ 1482599 h 1485166"/>
                  <a:gd name="connsiteX8" fmla="*/ 233243 w 519627"/>
                  <a:gd name="connsiteY8" fmla="*/ 1341111 h 1485166"/>
                  <a:gd name="connsiteX9" fmla="*/ 204484 w 519627"/>
                  <a:gd name="connsiteY9" fmla="*/ 1211766 h 1485166"/>
                  <a:gd name="connsiteX10" fmla="*/ 161349 w 519627"/>
                  <a:gd name="connsiteY10" fmla="*/ 908911 h 1485166"/>
                  <a:gd name="connsiteX11" fmla="*/ 142176 w 519627"/>
                  <a:gd name="connsiteY11" fmla="*/ 618674 h 1485166"/>
                  <a:gd name="connsiteX12" fmla="*/ 84661 w 519627"/>
                  <a:gd name="connsiteY12" fmla="*/ 284269 h 1485166"/>
                  <a:gd name="connsiteX13" fmla="*/ 0 w 519627"/>
                  <a:gd name="connsiteY13" fmla="*/ 15987 h 1485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19627" h="1485166">
                    <a:moveTo>
                      <a:pt x="1864" y="0"/>
                    </a:moveTo>
                    <a:lnTo>
                      <a:pt x="517669" y="0"/>
                    </a:lnTo>
                    <a:lnTo>
                      <a:pt x="519627" y="73917"/>
                    </a:lnTo>
                    <a:cubicBezTo>
                      <a:pt x="518029" y="120063"/>
                      <a:pt x="513637" y="168167"/>
                      <a:pt x="506448" y="221175"/>
                    </a:cubicBezTo>
                    <a:cubicBezTo>
                      <a:pt x="492069" y="327191"/>
                      <a:pt x="423370" y="433594"/>
                      <a:pt x="448932" y="574507"/>
                    </a:cubicBezTo>
                    <a:cubicBezTo>
                      <a:pt x="474495" y="715420"/>
                      <a:pt x="414584" y="845814"/>
                      <a:pt x="401003" y="953076"/>
                    </a:cubicBezTo>
                    <a:cubicBezTo>
                      <a:pt x="387421" y="1060338"/>
                      <a:pt x="345602" y="1129821"/>
                      <a:pt x="367449" y="1218076"/>
                    </a:cubicBezTo>
                    <a:cubicBezTo>
                      <a:pt x="389296" y="1306330"/>
                      <a:pt x="324381" y="1462093"/>
                      <a:pt x="302013" y="1482599"/>
                    </a:cubicBezTo>
                    <a:cubicBezTo>
                      <a:pt x="279646" y="1503105"/>
                      <a:pt x="225532" y="1395714"/>
                      <a:pt x="233243" y="1341111"/>
                    </a:cubicBezTo>
                    <a:cubicBezTo>
                      <a:pt x="240954" y="1286508"/>
                      <a:pt x="216467" y="1283800"/>
                      <a:pt x="204484" y="1211766"/>
                    </a:cubicBezTo>
                    <a:cubicBezTo>
                      <a:pt x="192501" y="1139732"/>
                      <a:pt x="171734" y="1007760"/>
                      <a:pt x="161349" y="908911"/>
                    </a:cubicBezTo>
                    <a:cubicBezTo>
                      <a:pt x="150965" y="810062"/>
                      <a:pt x="178924" y="688079"/>
                      <a:pt x="142176" y="618674"/>
                    </a:cubicBezTo>
                    <a:cubicBezTo>
                      <a:pt x="105428" y="549270"/>
                      <a:pt x="107021" y="396182"/>
                      <a:pt x="84661" y="284269"/>
                    </a:cubicBezTo>
                    <a:cubicBezTo>
                      <a:pt x="67891" y="200335"/>
                      <a:pt x="10698" y="95179"/>
                      <a:pt x="0" y="15987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2D0602C5-98DB-4F36-9207-DB6D05F362A8}"/>
                  </a:ext>
                </a:extLst>
              </p:cNvPr>
              <p:cNvSpPr/>
              <p:nvPr/>
            </p:nvSpPr>
            <p:spPr bwMode="auto">
              <a:xfrm>
                <a:off x="5645617" y="4633609"/>
                <a:ext cx="225531" cy="741887"/>
              </a:xfrm>
              <a:custGeom>
                <a:avLst/>
                <a:gdLst>
                  <a:gd name="connsiteX0" fmla="*/ 0 w 578881"/>
                  <a:gd name="connsiteY0" fmla="*/ 0 h 1904234"/>
                  <a:gd name="connsiteX1" fmla="*/ 578881 w 578881"/>
                  <a:gd name="connsiteY1" fmla="*/ 0 h 1904234"/>
                  <a:gd name="connsiteX2" fmla="*/ 577484 w 578881"/>
                  <a:gd name="connsiteY2" fmla="*/ 18923 h 1904234"/>
                  <a:gd name="connsiteX3" fmla="*/ 508524 w 578881"/>
                  <a:gd name="connsiteY3" fmla="*/ 226077 h 1904234"/>
                  <a:gd name="connsiteX4" fmla="*/ 487404 w 578881"/>
                  <a:gd name="connsiteY4" fmla="*/ 491128 h 1904234"/>
                  <a:gd name="connsiteX5" fmla="*/ 468579 w 578881"/>
                  <a:gd name="connsiteY5" fmla="*/ 748146 h 1904234"/>
                  <a:gd name="connsiteX6" fmla="*/ 418645 w 578881"/>
                  <a:gd name="connsiteY6" fmla="*/ 1230055 h 1904234"/>
                  <a:gd name="connsiteX7" fmla="*/ 315517 w 578881"/>
                  <a:gd name="connsiteY7" fmla="*/ 1904124 h 1904234"/>
                  <a:gd name="connsiteX8" fmla="*/ 168972 w 578881"/>
                  <a:gd name="connsiteY8" fmla="*/ 1173833 h 1904234"/>
                  <a:gd name="connsiteX9" fmla="*/ 148997 w 578881"/>
                  <a:gd name="connsiteY9" fmla="*/ 804370 h 1904234"/>
                  <a:gd name="connsiteX10" fmla="*/ 89077 w 578881"/>
                  <a:gd name="connsiteY10" fmla="*/ 378680 h 1904234"/>
                  <a:gd name="connsiteX11" fmla="*/ 876 w 578881"/>
                  <a:gd name="connsiteY11" fmla="*/ 37163 h 1904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78881" h="1904234">
                    <a:moveTo>
                      <a:pt x="0" y="0"/>
                    </a:moveTo>
                    <a:lnTo>
                      <a:pt x="578881" y="0"/>
                    </a:lnTo>
                    <a:lnTo>
                      <a:pt x="577484" y="18923"/>
                    </a:lnTo>
                    <a:cubicBezTo>
                      <a:pt x="561337" y="94414"/>
                      <a:pt x="520528" y="156986"/>
                      <a:pt x="508524" y="226077"/>
                    </a:cubicBezTo>
                    <a:cubicBezTo>
                      <a:pt x="492521" y="318197"/>
                      <a:pt x="474090" y="416163"/>
                      <a:pt x="487404" y="491128"/>
                    </a:cubicBezTo>
                    <a:cubicBezTo>
                      <a:pt x="500719" y="566093"/>
                      <a:pt x="480039" y="624991"/>
                      <a:pt x="468579" y="748146"/>
                    </a:cubicBezTo>
                    <a:cubicBezTo>
                      <a:pt x="457119" y="871301"/>
                      <a:pt x="459137" y="1133774"/>
                      <a:pt x="418645" y="1230055"/>
                    </a:cubicBezTo>
                    <a:cubicBezTo>
                      <a:pt x="378153" y="1326337"/>
                      <a:pt x="357130" y="1913494"/>
                      <a:pt x="315517" y="1904124"/>
                    </a:cubicBezTo>
                    <a:cubicBezTo>
                      <a:pt x="273905" y="1894755"/>
                      <a:pt x="236673" y="1260743"/>
                      <a:pt x="168972" y="1173833"/>
                    </a:cubicBezTo>
                    <a:cubicBezTo>
                      <a:pt x="101271" y="1086923"/>
                      <a:pt x="182288" y="852560"/>
                      <a:pt x="148997" y="804370"/>
                    </a:cubicBezTo>
                    <a:cubicBezTo>
                      <a:pt x="115706" y="756180"/>
                      <a:pt x="112372" y="521143"/>
                      <a:pt x="89077" y="378680"/>
                    </a:cubicBezTo>
                    <a:cubicBezTo>
                      <a:pt x="71606" y="271834"/>
                      <a:pt x="12021" y="137973"/>
                      <a:pt x="876" y="3716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926F124F-C888-40DB-8934-2F5ECA89B3C9}"/>
                  </a:ext>
                </a:extLst>
              </p:cNvPr>
              <p:cNvSpPr/>
              <p:nvPr/>
            </p:nvSpPr>
            <p:spPr bwMode="auto">
              <a:xfrm>
                <a:off x="5802091" y="4633609"/>
                <a:ext cx="208048" cy="845793"/>
              </a:xfrm>
              <a:custGeom>
                <a:avLst/>
                <a:gdLst>
                  <a:gd name="connsiteX0" fmla="*/ 0 w 534007"/>
                  <a:gd name="connsiteY0" fmla="*/ 0 h 2170934"/>
                  <a:gd name="connsiteX1" fmla="*/ 531762 w 534007"/>
                  <a:gd name="connsiteY1" fmla="*/ 0 h 2170934"/>
                  <a:gd name="connsiteX2" fmla="*/ 534007 w 534007"/>
                  <a:gd name="connsiteY2" fmla="*/ 119912 h 2170934"/>
                  <a:gd name="connsiteX3" fmla="*/ 520481 w 534007"/>
                  <a:gd name="connsiteY3" fmla="*/ 333772 h 2170934"/>
                  <a:gd name="connsiteX4" fmla="*/ 461455 w 534007"/>
                  <a:gd name="connsiteY4" fmla="*/ 846913 h 2170934"/>
                  <a:gd name="connsiteX5" fmla="*/ 412266 w 534007"/>
                  <a:gd name="connsiteY5" fmla="*/ 1396705 h 2170934"/>
                  <a:gd name="connsiteX6" fmla="*/ 377831 w 534007"/>
                  <a:gd name="connsiteY6" fmla="*/ 1781561 h 2170934"/>
                  <a:gd name="connsiteX7" fmla="*/ 310676 w 534007"/>
                  <a:gd name="connsiteY7" fmla="*/ 2165725 h 2170934"/>
                  <a:gd name="connsiteX8" fmla="*/ 195829 w 534007"/>
                  <a:gd name="connsiteY8" fmla="*/ 1983151 h 2170934"/>
                  <a:gd name="connsiteX9" fmla="*/ 210585 w 534007"/>
                  <a:gd name="connsiteY9" fmla="*/ 1772397 h 2170934"/>
                  <a:gd name="connsiteX10" fmla="*/ 200749 w 534007"/>
                  <a:gd name="connsiteY10" fmla="*/ 1318820 h 2170934"/>
                  <a:gd name="connsiteX11" fmla="*/ 146640 w 534007"/>
                  <a:gd name="connsiteY11" fmla="*/ 911057 h 2170934"/>
                  <a:gd name="connsiteX12" fmla="*/ 87613 w 534007"/>
                  <a:gd name="connsiteY12" fmla="*/ 425404 h 2170934"/>
                  <a:gd name="connsiteX13" fmla="*/ 728 w 534007"/>
                  <a:gd name="connsiteY13" fmla="*/ 35780 h 217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34007" h="2170934">
                    <a:moveTo>
                      <a:pt x="0" y="0"/>
                    </a:moveTo>
                    <a:lnTo>
                      <a:pt x="531762" y="0"/>
                    </a:lnTo>
                    <a:lnTo>
                      <a:pt x="534007" y="119912"/>
                    </a:lnTo>
                    <a:cubicBezTo>
                      <a:pt x="532367" y="186929"/>
                      <a:pt x="527859" y="256789"/>
                      <a:pt x="520481" y="333772"/>
                    </a:cubicBezTo>
                    <a:cubicBezTo>
                      <a:pt x="505725" y="487738"/>
                      <a:pt x="435221" y="642266"/>
                      <a:pt x="461455" y="846913"/>
                    </a:cubicBezTo>
                    <a:cubicBezTo>
                      <a:pt x="487689" y="1051560"/>
                      <a:pt x="426204" y="1240930"/>
                      <a:pt x="412266" y="1396705"/>
                    </a:cubicBezTo>
                    <a:cubicBezTo>
                      <a:pt x="398328" y="1552480"/>
                      <a:pt x="355410" y="1653390"/>
                      <a:pt x="377831" y="1781561"/>
                    </a:cubicBezTo>
                    <a:cubicBezTo>
                      <a:pt x="400252" y="1909731"/>
                      <a:pt x="341010" y="2132126"/>
                      <a:pt x="310676" y="2165725"/>
                    </a:cubicBezTo>
                    <a:cubicBezTo>
                      <a:pt x="280342" y="2199324"/>
                      <a:pt x="187915" y="2062450"/>
                      <a:pt x="195829" y="1983151"/>
                    </a:cubicBezTo>
                    <a:cubicBezTo>
                      <a:pt x="203742" y="1903851"/>
                      <a:pt x="209765" y="1883120"/>
                      <a:pt x="210585" y="1772397"/>
                    </a:cubicBezTo>
                    <a:cubicBezTo>
                      <a:pt x="211405" y="1661675"/>
                      <a:pt x="211407" y="1462377"/>
                      <a:pt x="200749" y="1318820"/>
                    </a:cubicBezTo>
                    <a:cubicBezTo>
                      <a:pt x="190092" y="1175262"/>
                      <a:pt x="165496" y="1059959"/>
                      <a:pt x="146640" y="911057"/>
                    </a:cubicBezTo>
                    <a:cubicBezTo>
                      <a:pt x="127783" y="762154"/>
                      <a:pt x="110561" y="587933"/>
                      <a:pt x="87613" y="425404"/>
                    </a:cubicBezTo>
                    <a:cubicBezTo>
                      <a:pt x="70403" y="303506"/>
                      <a:pt x="11707" y="150790"/>
                      <a:pt x="728" y="3578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DC48FE4D-3FEF-461E-BB80-5C585BF04972}"/>
                  </a:ext>
                </a:extLst>
              </p:cNvPr>
              <p:cNvSpPr/>
              <p:nvPr/>
            </p:nvSpPr>
            <p:spPr bwMode="auto">
              <a:xfrm>
                <a:off x="5923113" y="4633609"/>
                <a:ext cx="251809" cy="666288"/>
              </a:xfrm>
              <a:custGeom>
                <a:avLst/>
                <a:gdLst>
                  <a:gd name="connsiteX0" fmla="*/ 0 w 689528"/>
                  <a:gd name="connsiteY0" fmla="*/ 0 h 1904235"/>
                  <a:gd name="connsiteX1" fmla="*/ 686474 w 689528"/>
                  <a:gd name="connsiteY1" fmla="*/ 0 h 1904235"/>
                  <a:gd name="connsiteX2" fmla="*/ 689528 w 689528"/>
                  <a:gd name="connsiteY2" fmla="*/ 110631 h 1904235"/>
                  <a:gd name="connsiteX3" fmla="*/ 672068 w 689528"/>
                  <a:gd name="connsiteY3" fmla="*/ 297785 h 1904235"/>
                  <a:gd name="connsiteX4" fmla="*/ 595870 w 689528"/>
                  <a:gd name="connsiteY4" fmla="*/ 746847 h 1904235"/>
                  <a:gd name="connsiteX5" fmla="*/ 532371 w 689528"/>
                  <a:gd name="connsiteY5" fmla="*/ 1227984 h 1904235"/>
                  <a:gd name="connsiteX6" fmla="*/ 487919 w 689528"/>
                  <a:gd name="connsiteY6" fmla="*/ 1564780 h 1904235"/>
                  <a:gd name="connsiteX7" fmla="*/ 401228 w 689528"/>
                  <a:gd name="connsiteY7" fmla="*/ 1900972 h 1904235"/>
                  <a:gd name="connsiteX8" fmla="*/ 310119 w 689528"/>
                  <a:gd name="connsiteY8" fmla="*/ 1721149 h 1904235"/>
                  <a:gd name="connsiteX9" fmla="*/ 272018 w 689528"/>
                  <a:gd name="connsiteY9" fmla="*/ 1556761 h 1904235"/>
                  <a:gd name="connsiteX10" fmla="*/ 214872 w 689528"/>
                  <a:gd name="connsiteY10" fmla="*/ 1171852 h 1904235"/>
                  <a:gd name="connsiteX11" fmla="*/ 189471 w 689528"/>
                  <a:gd name="connsiteY11" fmla="*/ 802981 h 1904235"/>
                  <a:gd name="connsiteX12" fmla="*/ 113272 w 689528"/>
                  <a:gd name="connsiteY12" fmla="*/ 377974 h 1904235"/>
                  <a:gd name="connsiteX13" fmla="*/ 1111 w 689528"/>
                  <a:gd name="connsiteY13" fmla="*/ 37005 h 1904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9528" h="1904235">
                    <a:moveTo>
                      <a:pt x="0" y="0"/>
                    </a:moveTo>
                    <a:lnTo>
                      <a:pt x="686474" y="0"/>
                    </a:lnTo>
                    <a:lnTo>
                      <a:pt x="689528" y="110631"/>
                    </a:lnTo>
                    <a:cubicBezTo>
                      <a:pt x="687411" y="169279"/>
                      <a:pt x="681592" y="230415"/>
                      <a:pt x="672068" y="297785"/>
                    </a:cubicBezTo>
                    <a:cubicBezTo>
                      <a:pt x="653019" y="432525"/>
                      <a:pt x="562005" y="567756"/>
                      <a:pt x="595870" y="746847"/>
                    </a:cubicBezTo>
                    <a:cubicBezTo>
                      <a:pt x="629736" y="925938"/>
                      <a:pt x="550364" y="1091661"/>
                      <a:pt x="532371" y="1227984"/>
                    </a:cubicBezTo>
                    <a:cubicBezTo>
                      <a:pt x="514379" y="1364306"/>
                      <a:pt x="458975" y="1452615"/>
                      <a:pt x="487919" y="1564780"/>
                    </a:cubicBezTo>
                    <a:cubicBezTo>
                      <a:pt x="516862" y="1676945"/>
                      <a:pt x="430861" y="1874910"/>
                      <a:pt x="401228" y="1900972"/>
                    </a:cubicBezTo>
                    <a:cubicBezTo>
                      <a:pt x="371594" y="1927033"/>
                      <a:pt x="299903" y="1790546"/>
                      <a:pt x="310119" y="1721149"/>
                    </a:cubicBezTo>
                    <a:cubicBezTo>
                      <a:pt x="320335" y="1651753"/>
                      <a:pt x="287894" y="1648311"/>
                      <a:pt x="272018" y="1556761"/>
                    </a:cubicBezTo>
                    <a:cubicBezTo>
                      <a:pt x="256143" y="1465211"/>
                      <a:pt x="228630" y="1297482"/>
                      <a:pt x="214872" y="1171852"/>
                    </a:cubicBezTo>
                    <a:cubicBezTo>
                      <a:pt x="201114" y="1046221"/>
                      <a:pt x="238155" y="891189"/>
                      <a:pt x="189471" y="802981"/>
                    </a:cubicBezTo>
                    <a:cubicBezTo>
                      <a:pt x="140786" y="714773"/>
                      <a:pt x="142895" y="520208"/>
                      <a:pt x="113272" y="377974"/>
                    </a:cubicBezTo>
                    <a:cubicBezTo>
                      <a:pt x="91055" y="271299"/>
                      <a:pt x="15284" y="137653"/>
                      <a:pt x="1111" y="37005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1DDA3E37-8DEB-427B-B8E1-94368008AF33}"/>
                  </a:ext>
                </a:extLst>
              </p:cNvPr>
              <p:cNvSpPr/>
              <p:nvPr/>
            </p:nvSpPr>
            <p:spPr bwMode="auto">
              <a:xfrm>
                <a:off x="5239467" y="4633609"/>
                <a:ext cx="255419" cy="741887"/>
              </a:xfrm>
              <a:custGeom>
                <a:avLst/>
                <a:gdLst>
                  <a:gd name="connsiteX0" fmla="*/ 0 w 689528"/>
                  <a:gd name="connsiteY0" fmla="*/ 0 h 1904235"/>
                  <a:gd name="connsiteX1" fmla="*/ 686474 w 689528"/>
                  <a:gd name="connsiteY1" fmla="*/ 0 h 1904235"/>
                  <a:gd name="connsiteX2" fmla="*/ 689528 w 689528"/>
                  <a:gd name="connsiteY2" fmla="*/ 110631 h 1904235"/>
                  <a:gd name="connsiteX3" fmla="*/ 672069 w 689528"/>
                  <a:gd name="connsiteY3" fmla="*/ 297785 h 1904235"/>
                  <a:gd name="connsiteX4" fmla="*/ 595870 w 689528"/>
                  <a:gd name="connsiteY4" fmla="*/ 746847 h 1904235"/>
                  <a:gd name="connsiteX5" fmla="*/ 532372 w 689528"/>
                  <a:gd name="connsiteY5" fmla="*/ 1227984 h 1904235"/>
                  <a:gd name="connsiteX6" fmla="*/ 487919 w 689528"/>
                  <a:gd name="connsiteY6" fmla="*/ 1564780 h 1904235"/>
                  <a:gd name="connsiteX7" fmla="*/ 401228 w 689528"/>
                  <a:gd name="connsiteY7" fmla="*/ 1900972 h 1904235"/>
                  <a:gd name="connsiteX8" fmla="*/ 310119 w 689528"/>
                  <a:gd name="connsiteY8" fmla="*/ 1721149 h 1904235"/>
                  <a:gd name="connsiteX9" fmla="*/ 272019 w 689528"/>
                  <a:gd name="connsiteY9" fmla="*/ 1556761 h 1904235"/>
                  <a:gd name="connsiteX10" fmla="*/ 214872 w 689528"/>
                  <a:gd name="connsiteY10" fmla="*/ 1171852 h 1904235"/>
                  <a:gd name="connsiteX11" fmla="*/ 189471 w 689528"/>
                  <a:gd name="connsiteY11" fmla="*/ 802981 h 1904235"/>
                  <a:gd name="connsiteX12" fmla="*/ 113273 w 689528"/>
                  <a:gd name="connsiteY12" fmla="*/ 377974 h 1904235"/>
                  <a:gd name="connsiteX13" fmla="*/ 1111 w 689528"/>
                  <a:gd name="connsiteY13" fmla="*/ 37005 h 1904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9528" h="1904235">
                    <a:moveTo>
                      <a:pt x="0" y="0"/>
                    </a:moveTo>
                    <a:lnTo>
                      <a:pt x="686474" y="0"/>
                    </a:lnTo>
                    <a:lnTo>
                      <a:pt x="689528" y="110631"/>
                    </a:lnTo>
                    <a:cubicBezTo>
                      <a:pt x="687412" y="169279"/>
                      <a:pt x="681593" y="230415"/>
                      <a:pt x="672069" y="297785"/>
                    </a:cubicBezTo>
                    <a:cubicBezTo>
                      <a:pt x="653020" y="432525"/>
                      <a:pt x="562005" y="567756"/>
                      <a:pt x="595870" y="746847"/>
                    </a:cubicBezTo>
                    <a:cubicBezTo>
                      <a:pt x="629736" y="925938"/>
                      <a:pt x="550364" y="1091661"/>
                      <a:pt x="532372" y="1227984"/>
                    </a:cubicBezTo>
                    <a:cubicBezTo>
                      <a:pt x="514379" y="1364306"/>
                      <a:pt x="458976" y="1452615"/>
                      <a:pt x="487919" y="1564780"/>
                    </a:cubicBezTo>
                    <a:cubicBezTo>
                      <a:pt x="516862" y="1676945"/>
                      <a:pt x="430861" y="1874910"/>
                      <a:pt x="401228" y="1900972"/>
                    </a:cubicBezTo>
                    <a:cubicBezTo>
                      <a:pt x="371595" y="1927033"/>
                      <a:pt x="299903" y="1790546"/>
                      <a:pt x="310119" y="1721149"/>
                    </a:cubicBezTo>
                    <a:cubicBezTo>
                      <a:pt x="320335" y="1651753"/>
                      <a:pt x="287894" y="1648311"/>
                      <a:pt x="272019" y="1556761"/>
                    </a:cubicBezTo>
                    <a:cubicBezTo>
                      <a:pt x="256143" y="1465211"/>
                      <a:pt x="228630" y="1297482"/>
                      <a:pt x="214872" y="1171852"/>
                    </a:cubicBezTo>
                    <a:cubicBezTo>
                      <a:pt x="201114" y="1046221"/>
                      <a:pt x="238156" y="891189"/>
                      <a:pt x="189471" y="802981"/>
                    </a:cubicBezTo>
                    <a:cubicBezTo>
                      <a:pt x="140786" y="714773"/>
                      <a:pt x="142896" y="520208"/>
                      <a:pt x="113273" y="377974"/>
                    </a:cubicBezTo>
                    <a:cubicBezTo>
                      <a:pt x="91056" y="271299"/>
                      <a:pt x="15284" y="137653"/>
                      <a:pt x="1111" y="37005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4AA7082A-16D9-4FEA-9573-CC5CB7764D16}"/>
                  </a:ext>
                </a:extLst>
              </p:cNvPr>
              <p:cNvSpPr/>
              <p:nvPr/>
            </p:nvSpPr>
            <p:spPr bwMode="auto">
              <a:xfrm>
                <a:off x="4979217" y="4633609"/>
                <a:ext cx="176132" cy="561084"/>
              </a:xfrm>
              <a:custGeom>
                <a:avLst/>
                <a:gdLst>
                  <a:gd name="connsiteX0" fmla="*/ 0 w 689528"/>
                  <a:gd name="connsiteY0" fmla="*/ 0 h 1904235"/>
                  <a:gd name="connsiteX1" fmla="*/ 686474 w 689528"/>
                  <a:gd name="connsiteY1" fmla="*/ 0 h 1904235"/>
                  <a:gd name="connsiteX2" fmla="*/ 689528 w 689528"/>
                  <a:gd name="connsiteY2" fmla="*/ 110631 h 1904235"/>
                  <a:gd name="connsiteX3" fmla="*/ 672069 w 689528"/>
                  <a:gd name="connsiteY3" fmla="*/ 297785 h 1904235"/>
                  <a:gd name="connsiteX4" fmla="*/ 595870 w 689528"/>
                  <a:gd name="connsiteY4" fmla="*/ 746847 h 1904235"/>
                  <a:gd name="connsiteX5" fmla="*/ 532372 w 689528"/>
                  <a:gd name="connsiteY5" fmla="*/ 1227984 h 1904235"/>
                  <a:gd name="connsiteX6" fmla="*/ 487919 w 689528"/>
                  <a:gd name="connsiteY6" fmla="*/ 1564780 h 1904235"/>
                  <a:gd name="connsiteX7" fmla="*/ 401228 w 689528"/>
                  <a:gd name="connsiteY7" fmla="*/ 1900972 h 1904235"/>
                  <a:gd name="connsiteX8" fmla="*/ 310119 w 689528"/>
                  <a:gd name="connsiteY8" fmla="*/ 1721149 h 1904235"/>
                  <a:gd name="connsiteX9" fmla="*/ 272019 w 689528"/>
                  <a:gd name="connsiteY9" fmla="*/ 1556761 h 1904235"/>
                  <a:gd name="connsiteX10" fmla="*/ 214872 w 689528"/>
                  <a:gd name="connsiteY10" fmla="*/ 1171852 h 1904235"/>
                  <a:gd name="connsiteX11" fmla="*/ 189471 w 689528"/>
                  <a:gd name="connsiteY11" fmla="*/ 802981 h 1904235"/>
                  <a:gd name="connsiteX12" fmla="*/ 113273 w 689528"/>
                  <a:gd name="connsiteY12" fmla="*/ 377974 h 1904235"/>
                  <a:gd name="connsiteX13" fmla="*/ 1111 w 689528"/>
                  <a:gd name="connsiteY13" fmla="*/ 37005 h 1904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9528" h="1904235">
                    <a:moveTo>
                      <a:pt x="0" y="0"/>
                    </a:moveTo>
                    <a:lnTo>
                      <a:pt x="686474" y="0"/>
                    </a:lnTo>
                    <a:lnTo>
                      <a:pt x="689528" y="110631"/>
                    </a:lnTo>
                    <a:cubicBezTo>
                      <a:pt x="687412" y="169279"/>
                      <a:pt x="681593" y="230415"/>
                      <a:pt x="672069" y="297785"/>
                    </a:cubicBezTo>
                    <a:cubicBezTo>
                      <a:pt x="653020" y="432525"/>
                      <a:pt x="562005" y="567756"/>
                      <a:pt x="595870" y="746847"/>
                    </a:cubicBezTo>
                    <a:cubicBezTo>
                      <a:pt x="629736" y="925938"/>
                      <a:pt x="550364" y="1091661"/>
                      <a:pt x="532372" y="1227984"/>
                    </a:cubicBezTo>
                    <a:cubicBezTo>
                      <a:pt x="514379" y="1364306"/>
                      <a:pt x="458976" y="1452615"/>
                      <a:pt x="487919" y="1564780"/>
                    </a:cubicBezTo>
                    <a:cubicBezTo>
                      <a:pt x="516862" y="1676945"/>
                      <a:pt x="430861" y="1874910"/>
                      <a:pt x="401228" y="1900972"/>
                    </a:cubicBezTo>
                    <a:cubicBezTo>
                      <a:pt x="371595" y="1927033"/>
                      <a:pt x="299903" y="1790546"/>
                      <a:pt x="310119" y="1721149"/>
                    </a:cubicBezTo>
                    <a:cubicBezTo>
                      <a:pt x="320335" y="1651753"/>
                      <a:pt x="287894" y="1648311"/>
                      <a:pt x="272019" y="1556761"/>
                    </a:cubicBezTo>
                    <a:cubicBezTo>
                      <a:pt x="256143" y="1465211"/>
                      <a:pt x="228630" y="1297482"/>
                      <a:pt x="214872" y="1171852"/>
                    </a:cubicBezTo>
                    <a:cubicBezTo>
                      <a:pt x="201114" y="1046221"/>
                      <a:pt x="238156" y="891189"/>
                      <a:pt x="189471" y="802981"/>
                    </a:cubicBezTo>
                    <a:cubicBezTo>
                      <a:pt x="140786" y="714773"/>
                      <a:pt x="142896" y="520208"/>
                      <a:pt x="113273" y="377974"/>
                    </a:cubicBezTo>
                    <a:cubicBezTo>
                      <a:pt x="91056" y="271299"/>
                      <a:pt x="15284" y="137653"/>
                      <a:pt x="1111" y="37005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C81BDEFF-00D1-4926-A5C8-F6EFB57557CF}"/>
                </a:ext>
              </a:extLst>
            </p:cNvPr>
            <p:cNvGrpSpPr/>
            <p:nvPr/>
          </p:nvGrpSpPr>
          <p:grpSpPr>
            <a:xfrm rot="10800000" flipH="1">
              <a:off x="4939409" y="5680523"/>
              <a:ext cx="502814" cy="305062"/>
              <a:chOff x="4979217" y="4633609"/>
              <a:chExt cx="1195705" cy="845793"/>
            </a:xfrm>
            <a:solidFill>
              <a:srgbClr val="993300"/>
            </a:solidFill>
          </p:grpSpPr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0A82732A-1EDA-4182-8FA3-5EE722809699}"/>
                  </a:ext>
                </a:extLst>
              </p:cNvPr>
              <p:cNvSpPr/>
              <p:nvPr/>
            </p:nvSpPr>
            <p:spPr bwMode="auto">
              <a:xfrm>
                <a:off x="5593651" y="4633609"/>
                <a:ext cx="113994" cy="412726"/>
              </a:xfrm>
              <a:custGeom>
                <a:avLst/>
                <a:gdLst>
                  <a:gd name="connsiteX0" fmla="*/ 0 w 689528"/>
                  <a:gd name="connsiteY0" fmla="*/ 0 h 1904235"/>
                  <a:gd name="connsiteX1" fmla="*/ 686474 w 689528"/>
                  <a:gd name="connsiteY1" fmla="*/ 0 h 1904235"/>
                  <a:gd name="connsiteX2" fmla="*/ 689528 w 689528"/>
                  <a:gd name="connsiteY2" fmla="*/ 110631 h 1904235"/>
                  <a:gd name="connsiteX3" fmla="*/ 672069 w 689528"/>
                  <a:gd name="connsiteY3" fmla="*/ 297785 h 1904235"/>
                  <a:gd name="connsiteX4" fmla="*/ 595870 w 689528"/>
                  <a:gd name="connsiteY4" fmla="*/ 746847 h 1904235"/>
                  <a:gd name="connsiteX5" fmla="*/ 532372 w 689528"/>
                  <a:gd name="connsiteY5" fmla="*/ 1227984 h 1904235"/>
                  <a:gd name="connsiteX6" fmla="*/ 487919 w 689528"/>
                  <a:gd name="connsiteY6" fmla="*/ 1564780 h 1904235"/>
                  <a:gd name="connsiteX7" fmla="*/ 401228 w 689528"/>
                  <a:gd name="connsiteY7" fmla="*/ 1900972 h 1904235"/>
                  <a:gd name="connsiteX8" fmla="*/ 310119 w 689528"/>
                  <a:gd name="connsiteY8" fmla="*/ 1721149 h 1904235"/>
                  <a:gd name="connsiteX9" fmla="*/ 272019 w 689528"/>
                  <a:gd name="connsiteY9" fmla="*/ 1556761 h 1904235"/>
                  <a:gd name="connsiteX10" fmla="*/ 214872 w 689528"/>
                  <a:gd name="connsiteY10" fmla="*/ 1171852 h 1904235"/>
                  <a:gd name="connsiteX11" fmla="*/ 189471 w 689528"/>
                  <a:gd name="connsiteY11" fmla="*/ 802981 h 1904235"/>
                  <a:gd name="connsiteX12" fmla="*/ 113273 w 689528"/>
                  <a:gd name="connsiteY12" fmla="*/ 377974 h 1904235"/>
                  <a:gd name="connsiteX13" fmla="*/ 1111 w 689528"/>
                  <a:gd name="connsiteY13" fmla="*/ 37005 h 1904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9528" h="1904235">
                    <a:moveTo>
                      <a:pt x="0" y="0"/>
                    </a:moveTo>
                    <a:lnTo>
                      <a:pt x="686474" y="0"/>
                    </a:lnTo>
                    <a:lnTo>
                      <a:pt x="689528" y="110631"/>
                    </a:lnTo>
                    <a:cubicBezTo>
                      <a:pt x="687412" y="169279"/>
                      <a:pt x="681593" y="230415"/>
                      <a:pt x="672069" y="297785"/>
                    </a:cubicBezTo>
                    <a:cubicBezTo>
                      <a:pt x="653020" y="432525"/>
                      <a:pt x="562005" y="567756"/>
                      <a:pt x="595870" y="746847"/>
                    </a:cubicBezTo>
                    <a:cubicBezTo>
                      <a:pt x="629736" y="925938"/>
                      <a:pt x="550364" y="1091661"/>
                      <a:pt x="532372" y="1227984"/>
                    </a:cubicBezTo>
                    <a:cubicBezTo>
                      <a:pt x="514379" y="1364306"/>
                      <a:pt x="458976" y="1452615"/>
                      <a:pt x="487919" y="1564780"/>
                    </a:cubicBezTo>
                    <a:cubicBezTo>
                      <a:pt x="516862" y="1676945"/>
                      <a:pt x="430861" y="1874910"/>
                      <a:pt x="401228" y="1900972"/>
                    </a:cubicBezTo>
                    <a:cubicBezTo>
                      <a:pt x="371595" y="1927033"/>
                      <a:pt x="299903" y="1790546"/>
                      <a:pt x="310119" y="1721149"/>
                    </a:cubicBezTo>
                    <a:cubicBezTo>
                      <a:pt x="320335" y="1651753"/>
                      <a:pt x="287894" y="1648311"/>
                      <a:pt x="272019" y="1556761"/>
                    </a:cubicBezTo>
                    <a:cubicBezTo>
                      <a:pt x="256143" y="1465211"/>
                      <a:pt x="228630" y="1297482"/>
                      <a:pt x="214872" y="1171852"/>
                    </a:cubicBezTo>
                    <a:cubicBezTo>
                      <a:pt x="201114" y="1046221"/>
                      <a:pt x="238156" y="891189"/>
                      <a:pt x="189471" y="802981"/>
                    </a:cubicBezTo>
                    <a:cubicBezTo>
                      <a:pt x="140786" y="714773"/>
                      <a:pt x="142896" y="520208"/>
                      <a:pt x="113273" y="377974"/>
                    </a:cubicBezTo>
                    <a:cubicBezTo>
                      <a:pt x="91056" y="271299"/>
                      <a:pt x="15284" y="137653"/>
                      <a:pt x="1111" y="37005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09174850-9DC3-4586-B828-3DFD7C40BC6F}"/>
                  </a:ext>
                </a:extLst>
              </p:cNvPr>
              <p:cNvSpPr/>
              <p:nvPr/>
            </p:nvSpPr>
            <p:spPr bwMode="auto">
              <a:xfrm>
                <a:off x="5123191" y="4633609"/>
                <a:ext cx="149449" cy="412726"/>
              </a:xfrm>
              <a:custGeom>
                <a:avLst/>
                <a:gdLst>
                  <a:gd name="connsiteX0" fmla="*/ 0 w 689528"/>
                  <a:gd name="connsiteY0" fmla="*/ 0 h 1904235"/>
                  <a:gd name="connsiteX1" fmla="*/ 686474 w 689528"/>
                  <a:gd name="connsiteY1" fmla="*/ 0 h 1904235"/>
                  <a:gd name="connsiteX2" fmla="*/ 689528 w 689528"/>
                  <a:gd name="connsiteY2" fmla="*/ 110631 h 1904235"/>
                  <a:gd name="connsiteX3" fmla="*/ 672069 w 689528"/>
                  <a:gd name="connsiteY3" fmla="*/ 297785 h 1904235"/>
                  <a:gd name="connsiteX4" fmla="*/ 595870 w 689528"/>
                  <a:gd name="connsiteY4" fmla="*/ 746847 h 1904235"/>
                  <a:gd name="connsiteX5" fmla="*/ 532372 w 689528"/>
                  <a:gd name="connsiteY5" fmla="*/ 1227984 h 1904235"/>
                  <a:gd name="connsiteX6" fmla="*/ 487919 w 689528"/>
                  <a:gd name="connsiteY6" fmla="*/ 1564780 h 1904235"/>
                  <a:gd name="connsiteX7" fmla="*/ 401228 w 689528"/>
                  <a:gd name="connsiteY7" fmla="*/ 1900972 h 1904235"/>
                  <a:gd name="connsiteX8" fmla="*/ 310119 w 689528"/>
                  <a:gd name="connsiteY8" fmla="*/ 1721149 h 1904235"/>
                  <a:gd name="connsiteX9" fmla="*/ 272019 w 689528"/>
                  <a:gd name="connsiteY9" fmla="*/ 1556761 h 1904235"/>
                  <a:gd name="connsiteX10" fmla="*/ 214872 w 689528"/>
                  <a:gd name="connsiteY10" fmla="*/ 1171852 h 1904235"/>
                  <a:gd name="connsiteX11" fmla="*/ 189471 w 689528"/>
                  <a:gd name="connsiteY11" fmla="*/ 802981 h 1904235"/>
                  <a:gd name="connsiteX12" fmla="*/ 113273 w 689528"/>
                  <a:gd name="connsiteY12" fmla="*/ 377974 h 1904235"/>
                  <a:gd name="connsiteX13" fmla="*/ 1111 w 689528"/>
                  <a:gd name="connsiteY13" fmla="*/ 37005 h 1904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9528" h="1904235">
                    <a:moveTo>
                      <a:pt x="0" y="0"/>
                    </a:moveTo>
                    <a:lnTo>
                      <a:pt x="686474" y="0"/>
                    </a:lnTo>
                    <a:lnTo>
                      <a:pt x="689528" y="110631"/>
                    </a:lnTo>
                    <a:cubicBezTo>
                      <a:pt x="687412" y="169279"/>
                      <a:pt x="681593" y="230415"/>
                      <a:pt x="672069" y="297785"/>
                    </a:cubicBezTo>
                    <a:cubicBezTo>
                      <a:pt x="653020" y="432525"/>
                      <a:pt x="562005" y="567756"/>
                      <a:pt x="595870" y="746847"/>
                    </a:cubicBezTo>
                    <a:cubicBezTo>
                      <a:pt x="629736" y="925938"/>
                      <a:pt x="550364" y="1091661"/>
                      <a:pt x="532372" y="1227984"/>
                    </a:cubicBezTo>
                    <a:cubicBezTo>
                      <a:pt x="514379" y="1364306"/>
                      <a:pt x="458976" y="1452615"/>
                      <a:pt x="487919" y="1564780"/>
                    </a:cubicBezTo>
                    <a:cubicBezTo>
                      <a:pt x="516862" y="1676945"/>
                      <a:pt x="430861" y="1874910"/>
                      <a:pt x="401228" y="1900972"/>
                    </a:cubicBezTo>
                    <a:cubicBezTo>
                      <a:pt x="371595" y="1927033"/>
                      <a:pt x="299903" y="1790546"/>
                      <a:pt x="310119" y="1721149"/>
                    </a:cubicBezTo>
                    <a:cubicBezTo>
                      <a:pt x="320335" y="1651753"/>
                      <a:pt x="287894" y="1648311"/>
                      <a:pt x="272019" y="1556761"/>
                    </a:cubicBezTo>
                    <a:cubicBezTo>
                      <a:pt x="256143" y="1465211"/>
                      <a:pt x="228630" y="1297482"/>
                      <a:pt x="214872" y="1171852"/>
                    </a:cubicBezTo>
                    <a:cubicBezTo>
                      <a:pt x="201114" y="1046221"/>
                      <a:pt x="238156" y="891189"/>
                      <a:pt x="189471" y="802981"/>
                    </a:cubicBezTo>
                    <a:cubicBezTo>
                      <a:pt x="140786" y="714773"/>
                      <a:pt x="142896" y="520208"/>
                      <a:pt x="113273" y="377974"/>
                    </a:cubicBezTo>
                    <a:cubicBezTo>
                      <a:pt x="91056" y="271299"/>
                      <a:pt x="15284" y="137653"/>
                      <a:pt x="1111" y="37005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DC853061-B9E0-45A2-A45F-5200882C262E}"/>
                  </a:ext>
                </a:extLst>
              </p:cNvPr>
              <p:cNvSpPr/>
              <p:nvPr/>
            </p:nvSpPr>
            <p:spPr bwMode="auto">
              <a:xfrm>
                <a:off x="5455671" y="4633609"/>
                <a:ext cx="202446" cy="578619"/>
              </a:xfrm>
              <a:custGeom>
                <a:avLst/>
                <a:gdLst>
                  <a:gd name="connsiteX0" fmla="*/ 1864 w 519627"/>
                  <a:gd name="connsiteY0" fmla="*/ 0 h 1485166"/>
                  <a:gd name="connsiteX1" fmla="*/ 517669 w 519627"/>
                  <a:gd name="connsiteY1" fmla="*/ 0 h 1485166"/>
                  <a:gd name="connsiteX2" fmla="*/ 519627 w 519627"/>
                  <a:gd name="connsiteY2" fmla="*/ 73917 h 1485166"/>
                  <a:gd name="connsiteX3" fmla="*/ 506448 w 519627"/>
                  <a:gd name="connsiteY3" fmla="*/ 221175 h 1485166"/>
                  <a:gd name="connsiteX4" fmla="*/ 448932 w 519627"/>
                  <a:gd name="connsiteY4" fmla="*/ 574507 h 1485166"/>
                  <a:gd name="connsiteX5" fmla="*/ 401003 w 519627"/>
                  <a:gd name="connsiteY5" fmla="*/ 953076 h 1485166"/>
                  <a:gd name="connsiteX6" fmla="*/ 367449 w 519627"/>
                  <a:gd name="connsiteY6" fmla="*/ 1218076 h 1485166"/>
                  <a:gd name="connsiteX7" fmla="*/ 302013 w 519627"/>
                  <a:gd name="connsiteY7" fmla="*/ 1482599 h 1485166"/>
                  <a:gd name="connsiteX8" fmla="*/ 233243 w 519627"/>
                  <a:gd name="connsiteY8" fmla="*/ 1341111 h 1485166"/>
                  <a:gd name="connsiteX9" fmla="*/ 204484 w 519627"/>
                  <a:gd name="connsiteY9" fmla="*/ 1211766 h 1485166"/>
                  <a:gd name="connsiteX10" fmla="*/ 161349 w 519627"/>
                  <a:gd name="connsiteY10" fmla="*/ 908911 h 1485166"/>
                  <a:gd name="connsiteX11" fmla="*/ 142176 w 519627"/>
                  <a:gd name="connsiteY11" fmla="*/ 618674 h 1485166"/>
                  <a:gd name="connsiteX12" fmla="*/ 84661 w 519627"/>
                  <a:gd name="connsiteY12" fmla="*/ 284269 h 1485166"/>
                  <a:gd name="connsiteX13" fmla="*/ 0 w 519627"/>
                  <a:gd name="connsiteY13" fmla="*/ 15987 h 1485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19627" h="1485166">
                    <a:moveTo>
                      <a:pt x="1864" y="0"/>
                    </a:moveTo>
                    <a:lnTo>
                      <a:pt x="517669" y="0"/>
                    </a:lnTo>
                    <a:lnTo>
                      <a:pt x="519627" y="73917"/>
                    </a:lnTo>
                    <a:cubicBezTo>
                      <a:pt x="518029" y="120063"/>
                      <a:pt x="513637" y="168167"/>
                      <a:pt x="506448" y="221175"/>
                    </a:cubicBezTo>
                    <a:cubicBezTo>
                      <a:pt x="492069" y="327191"/>
                      <a:pt x="423370" y="433594"/>
                      <a:pt x="448932" y="574507"/>
                    </a:cubicBezTo>
                    <a:cubicBezTo>
                      <a:pt x="474495" y="715420"/>
                      <a:pt x="414584" y="845814"/>
                      <a:pt x="401003" y="953076"/>
                    </a:cubicBezTo>
                    <a:cubicBezTo>
                      <a:pt x="387421" y="1060338"/>
                      <a:pt x="345602" y="1129821"/>
                      <a:pt x="367449" y="1218076"/>
                    </a:cubicBezTo>
                    <a:cubicBezTo>
                      <a:pt x="389296" y="1306330"/>
                      <a:pt x="324381" y="1462093"/>
                      <a:pt x="302013" y="1482599"/>
                    </a:cubicBezTo>
                    <a:cubicBezTo>
                      <a:pt x="279646" y="1503105"/>
                      <a:pt x="225532" y="1395714"/>
                      <a:pt x="233243" y="1341111"/>
                    </a:cubicBezTo>
                    <a:cubicBezTo>
                      <a:pt x="240954" y="1286508"/>
                      <a:pt x="216467" y="1283800"/>
                      <a:pt x="204484" y="1211766"/>
                    </a:cubicBezTo>
                    <a:cubicBezTo>
                      <a:pt x="192501" y="1139732"/>
                      <a:pt x="171734" y="1007760"/>
                      <a:pt x="161349" y="908911"/>
                    </a:cubicBezTo>
                    <a:cubicBezTo>
                      <a:pt x="150965" y="810062"/>
                      <a:pt x="178924" y="688079"/>
                      <a:pt x="142176" y="618674"/>
                    </a:cubicBezTo>
                    <a:cubicBezTo>
                      <a:pt x="105428" y="549270"/>
                      <a:pt x="107021" y="396182"/>
                      <a:pt x="84661" y="284269"/>
                    </a:cubicBezTo>
                    <a:cubicBezTo>
                      <a:pt x="67891" y="200335"/>
                      <a:pt x="10698" y="95179"/>
                      <a:pt x="0" y="15987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B2040979-7B76-4612-94CD-06CD4A291AB9}"/>
                  </a:ext>
                </a:extLst>
              </p:cNvPr>
              <p:cNvSpPr/>
              <p:nvPr/>
            </p:nvSpPr>
            <p:spPr bwMode="auto">
              <a:xfrm>
                <a:off x="5645617" y="4633609"/>
                <a:ext cx="225531" cy="741887"/>
              </a:xfrm>
              <a:custGeom>
                <a:avLst/>
                <a:gdLst>
                  <a:gd name="connsiteX0" fmla="*/ 0 w 578881"/>
                  <a:gd name="connsiteY0" fmla="*/ 0 h 1904234"/>
                  <a:gd name="connsiteX1" fmla="*/ 578881 w 578881"/>
                  <a:gd name="connsiteY1" fmla="*/ 0 h 1904234"/>
                  <a:gd name="connsiteX2" fmla="*/ 577484 w 578881"/>
                  <a:gd name="connsiteY2" fmla="*/ 18923 h 1904234"/>
                  <a:gd name="connsiteX3" fmla="*/ 508524 w 578881"/>
                  <a:gd name="connsiteY3" fmla="*/ 226077 h 1904234"/>
                  <a:gd name="connsiteX4" fmla="*/ 487404 w 578881"/>
                  <a:gd name="connsiteY4" fmla="*/ 491128 h 1904234"/>
                  <a:gd name="connsiteX5" fmla="*/ 468579 w 578881"/>
                  <a:gd name="connsiteY5" fmla="*/ 748146 h 1904234"/>
                  <a:gd name="connsiteX6" fmla="*/ 418645 w 578881"/>
                  <a:gd name="connsiteY6" fmla="*/ 1230055 h 1904234"/>
                  <a:gd name="connsiteX7" fmla="*/ 315517 w 578881"/>
                  <a:gd name="connsiteY7" fmla="*/ 1904124 h 1904234"/>
                  <a:gd name="connsiteX8" fmla="*/ 168972 w 578881"/>
                  <a:gd name="connsiteY8" fmla="*/ 1173833 h 1904234"/>
                  <a:gd name="connsiteX9" fmla="*/ 148997 w 578881"/>
                  <a:gd name="connsiteY9" fmla="*/ 804370 h 1904234"/>
                  <a:gd name="connsiteX10" fmla="*/ 89077 w 578881"/>
                  <a:gd name="connsiteY10" fmla="*/ 378680 h 1904234"/>
                  <a:gd name="connsiteX11" fmla="*/ 876 w 578881"/>
                  <a:gd name="connsiteY11" fmla="*/ 37163 h 1904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78881" h="1904234">
                    <a:moveTo>
                      <a:pt x="0" y="0"/>
                    </a:moveTo>
                    <a:lnTo>
                      <a:pt x="578881" y="0"/>
                    </a:lnTo>
                    <a:lnTo>
                      <a:pt x="577484" y="18923"/>
                    </a:lnTo>
                    <a:cubicBezTo>
                      <a:pt x="561337" y="94414"/>
                      <a:pt x="520528" y="156986"/>
                      <a:pt x="508524" y="226077"/>
                    </a:cubicBezTo>
                    <a:cubicBezTo>
                      <a:pt x="492521" y="318197"/>
                      <a:pt x="474090" y="416163"/>
                      <a:pt x="487404" y="491128"/>
                    </a:cubicBezTo>
                    <a:cubicBezTo>
                      <a:pt x="500719" y="566093"/>
                      <a:pt x="480039" y="624991"/>
                      <a:pt x="468579" y="748146"/>
                    </a:cubicBezTo>
                    <a:cubicBezTo>
                      <a:pt x="457119" y="871301"/>
                      <a:pt x="459137" y="1133774"/>
                      <a:pt x="418645" y="1230055"/>
                    </a:cubicBezTo>
                    <a:cubicBezTo>
                      <a:pt x="378153" y="1326337"/>
                      <a:pt x="357130" y="1913494"/>
                      <a:pt x="315517" y="1904124"/>
                    </a:cubicBezTo>
                    <a:cubicBezTo>
                      <a:pt x="273905" y="1894755"/>
                      <a:pt x="236673" y="1260743"/>
                      <a:pt x="168972" y="1173833"/>
                    </a:cubicBezTo>
                    <a:cubicBezTo>
                      <a:pt x="101271" y="1086923"/>
                      <a:pt x="182288" y="852560"/>
                      <a:pt x="148997" y="804370"/>
                    </a:cubicBezTo>
                    <a:cubicBezTo>
                      <a:pt x="115706" y="756180"/>
                      <a:pt x="112372" y="521143"/>
                      <a:pt x="89077" y="378680"/>
                    </a:cubicBezTo>
                    <a:cubicBezTo>
                      <a:pt x="71606" y="271834"/>
                      <a:pt x="12021" y="137973"/>
                      <a:pt x="876" y="3716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184A92E1-97A2-4F21-9606-9CC65C4FB7C0}"/>
                  </a:ext>
                </a:extLst>
              </p:cNvPr>
              <p:cNvSpPr/>
              <p:nvPr/>
            </p:nvSpPr>
            <p:spPr bwMode="auto">
              <a:xfrm>
                <a:off x="5802091" y="4633609"/>
                <a:ext cx="208048" cy="845793"/>
              </a:xfrm>
              <a:custGeom>
                <a:avLst/>
                <a:gdLst>
                  <a:gd name="connsiteX0" fmla="*/ 0 w 534007"/>
                  <a:gd name="connsiteY0" fmla="*/ 0 h 2170934"/>
                  <a:gd name="connsiteX1" fmla="*/ 531762 w 534007"/>
                  <a:gd name="connsiteY1" fmla="*/ 0 h 2170934"/>
                  <a:gd name="connsiteX2" fmla="*/ 534007 w 534007"/>
                  <a:gd name="connsiteY2" fmla="*/ 119912 h 2170934"/>
                  <a:gd name="connsiteX3" fmla="*/ 520481 w 534007"/>
                  <a:gd name="connsiteY3" fmla="*/ 333772 h 2170934"/>
                  <a:gd name="connsiteX4" fmla="*/ 461455 w 534007"/>
                  <a:gd name="connsiteY4" fmla="*/ 846913 h 2170934"/>
                  <a:gd name="connsiteX5" fmla="*/ 412266 w 534007"/>
                  <a:gd name="connsiteY5" fmla="*/ 1396705 h 2170934"/>
                  <a:gd name="connsiteX6" fmla="*/ 377831 w 534007"/>
                  <a:gd name="connsiteY6" fmla="*/ 1781561 h 2170934"/>
                  <a:gd name="connsiteX7" fmla="*/ 310676 w 534007"/>
                  <a:gd name="connsiteY7" fmla="*/ 2165725 h 2170934"/>
                  <a:gd name="connsiteX8" fmla="*/ 195829 w 534007"/>
                  <a:gd name="connsiteY8" fmla="*/ 1983151 h 2170934"/>
                  <a:gd name="connsiteX9" fmla="*/ 210585 w 534007"/>
                  <a:gd name="connsiteY9" fmla="*/ 1772397 h 2170934"/>
                  <a:gd name="connsiteX10" fmla="*/ 200749 w 534007"/>
                  <a:gd name="connsiteY10" fmla="*/ 1318820 h 2170934"/>
                  <a:gd name="connsiteX11" fmla="*/ 146640 w 534007"/>
                  <a:gd name="connsiteY11" fmla="*/ 911057 h 2170934"/>
                  <a:gd name="connsiteX12" fmla="*/ 87613 w 534007"/>
                  <a:gd name="connsiteY12" fmla="*/ 425404 h 2170934"/>
                  <a:gd name="connsiteX13" fmla="*/ 728 w 534007"/>
                  <a:gd name="connsiteY13" fmla="*/ 35780 h 217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34007" h="2170934">
                    <a:moveTo>
                      <a:pt x="0" y="0"/>
                    </a:moveTo>
                    <a:lnTo>
                      <a:pt x="531762" y="0"/>
                    </a:lnTo>
                    <a:lnTo>
                      <a:pt x="534007" y="119912"/>
                    </a:lnTo>
                    <a:cubicBezTo>
                      <a:pt x="532367" y="186929"/>
                      <a:pt x="527859" y="256789"/>
                      <a:pt x="520481" y="333772"/>
                    </a:cubicBezTo>
                    <a:cubicBezTo>
                      <a:pt x="505725" y="487738"/>
                      <a:pt x="435221" y="642266"/>
                      <a:pt x="461455" y="846913"/>
                    </a:cubicBezTo>
                    <a:cubicBezTo>
                      <a:pt x="487689" y="1051560"/>
                      <a:pt x="426204" y="1240930"/>
                      <a:pt x="412266" y="1396705"/>
                    </a:cubicBezTo>
                    <a:cubicBezTo>
                      <a:pt x="398328" y="1552480"/>
                      <a:pt x="355410" y="1653390"/>
                      <a:pt x="377831" y="1781561"/>
                    </a:cubicBezTo>
                    <a:cubicBezTo>
                      <a:pt x="400252" y="1909731"/>
                      <a:pt x="341010" y="2132126"/>
                      <a:pt x="310676" y="2165725"/>
                    </a:cubicBezTo>
                    <a:cubicBezTo>
                      <a:pt x="280342" y="2199324"/>
                      <a:pt x="187915" y="2062450"/>
                      <a:pt x="195829" y="1983151"/>
                    </a:cubicBezTo>
                    <a:cubicBezTo>
                      <a:pt x="203742" y="1903851"/>
                      <a:pt x="209765" y="1883120"/>
                      <a:pt x="210585" y="1772397"/>
                    </a:cubicBezTo>
                    <a:cubicBezTo>
                      <a:pt x="211405" y="1661675"/>
                      <a:pt x="211407" y="1462377"/>
                      <a:pt x="200749" y="1318820"/>
                    </a:cubicBezTo>
                    <a:cubicBezTo>
                      <a:pt x="190092" y="1175262"/>
                      <a:pt x="165496" y="1059959"/>
                      <a:pt x="146640" y="911057"/>
                    </a:cubicBezTo>
                    <a:cubicBezTo>
                      <a:pt x="127783" y="762154"/>
                      <a:pt x="110561" y="587933"/>
                      <a:pt x="87613" y="425404"/>
                    </a:cubicBezTo>
                    <a:cubicBezTo>
                      <a:pt x="70403" y="303506"/>
                      <a:pt x="11707" y="150790"/>
                      <a:pt x="728" y="3578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F9C6DA88-9A2D-4EDF-8BFA-60677F76BEF1}"/>
                  </a:ext>
                </a:extLst>
              </p:cNvPr>
              <p:cNvSpPr/>
              <p:nvPr/>
            </p:nvSpPr>
            <p:spPr bwMode="auto">
              <a:xfrm>
                <a:off x="5923113" y="4633609"/>
                <a:ext cx="251809" cy="666288"/>
              </a:xfrm>
              <a:custGeom>
                <a:avLst/>
                <a:gdLst>
                  <a:gd name="connsiteX0" fmla="*/ 0 w 689528"/>
                  <a:gd name="connsiteY0" fmla="*/ 0 h 1904235"/>
                  <a:gd name="connsiteX1" fmla="*/ 686474 w 689528"/>
                  <a:gd name="connsiteY1" fmla="*/ 0 h 1904235"/>
                  <a:gd name="connsiteX2" fmla="*/ 689528 w 689528"/>
                  <a:gd name="connsiteY2" fmla="*/ 110631 h 1904235"/>
                  <a:gd name="connsiteX3" fmla="*/ 672068 w 689528"/>
                  <a:gd name="connsiteY3" fmla="*/ 297785 h 1904235"/>
                  <a:gd name="connsiteX4" fmla="*/ 595870 w 689528"/>
                  <a:gd name="connsiteY4" fmla="*/ 746847 h 1904235"/>
                  <a:gd name="connsiteX5" fmla="*/ 532371 w 689528"/>
                  <a:gd name="connsiteY5" fmla="*/ 1227984 h 1904235"/>
                  <a:gd name="connsiteX6" fmla="*/ 487919 w 689528"/>
                  <a:gd name="connsiteY6" fmla="*/ 1564780 h 1904235"/>
                  <a:gd name="connsiteX7" fmla="*/ 401228 w 689528"/>
                  <a:gd name="connsiteY7" fmla="*/ 1900972 h 1904235"/>
                  <a:gd name="connsiteX8" fmla="*/ 310119 w 689528"/>
                  <a:gd name="connsiteY8" fmla="*/ 1721149 h 1904235"/>
                  <a:gd name="connsiteX9" fmla="*/ 272018 w 689528"/>
                  <a:gd name="connsiteY9" fmla="*/ 1556761 h 1904235"/>
                  <a:gd name="connsiteX10" fmla="*/ 214872 w 689528"/>
                  <a:gd name="connsiteY10" fmla="*/ 1171852 h 1904235"/>
                  <a:gd name="connsiteX11" fmla="*/ 189471 w 689528"/>
                  <a:gd name="connsiteY11" fmla="*/ 802981 h 1904235"/>
                  <a:gd name="connsiteX12" fmla="*/ 113272 w 689528"/>
                  <a:gd name="connsiteY12" fmla="*/ 377974 h 1904235"/>
                  <a:gd name="connsiteX13" fmla="*/ 1111 w 689528"/>
                  <a:gd name="connsiteY13" fmla="*/ 37005 h 1904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9528" h="1904235">
                    <a:moveTo>
                      <a:pt x="0" y="0"/>
                    </a:moveTo>
                    <a:lnTo>
                      <a:pt x="686474" y="0"/>
                    </a:lnTo>
                    <a:lnTo>
                      <a:pt x="689528" y="110631"/>
                    </a:lnTo>
                    <a:cubicBezTo>
                      <a:pt x="687411" y="169279"/>
                      <a:pt x="681592" y="230415"/>
                      <a:pt x="672068" y="297785"/>
                    </a:cubicBezTo>
                    <a:cubicBezTo>
                      <a:pt x="653019" y="432525"/>
                      <a:pt x="562005" y="567756"/>
                      <a:pt x="595870" y="746847"/>
                    </a:cubicBezTo>
                    <a:cubicBezTo>
                      <a:pt x="629736" y="925938"/>
                      <a:pt x="550364" y="1091661"/>
                      <a:pt x="532371" y="1227984"/>
                    </a:cubicBezTo>
                    <a:cubicBezTo>
                      <a:pt x="514379" y="1364306"/>
                      <a:pt x="458975" y="1452615"/>
                      <a:pt x="487919" y="1564780"/>
                    </a:cubicBezTo>
                    <a:cubicBezTo>
                      <a:pt x="516862" y="1676945"/>
                      <a:pt x="430861" y="1874910"/>
                      <a:pt x="401228" y="1900972"/>
                    </a:cubicBezTo>
                    <a:cubicBezTo>
                      <a:pt x="371594" y="1927033"/>
                      <a:pt x="299903" y="1790546"/>
                      <a:pt x="310119" y="1721149"/>
                    </a:cubicBezTo>
                    <a:cubicBezTo>
                      <a:pt x="320335" y="1651753"/>
                      <a:pt x="287894" y="1648311"/>
                      <a:pt x="272018" y="1556761"/>
                    </a:cubicBezTo>
                    <a:cubicBezTo>
                      <a:pt x="256143" y="1465211"/>
                      <a:pt x="228630" y="1297482"/>
                      <a:pt x="214872" y="1171852"/>
                    </a:cubicBezTo>
                    <a:cubicBezTo>
                      <a:pt x="201114" y="1046221"/>
                      <a:pt x="238155" y="891189"/>
                      <a:pt x="189471" y="802981"/>
                    </a:cubicBezTo>
                    <a:cubicBezTo>
                      <a:pt x="140786" y="714773"/>
                      <a:pt x="142895" y="520208"/>
                      <a:pt x="113272" y="377974"/>
                    </a:cubicBezTo>
                    <a:cubicBezTo>
                      <a:pt x="91055" y="271299"/>
                      <a:pt x="15284" y="137653"/>
                      <a:pt x="1111" y="37005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466129D8-A2DC-4765-ADCA-1933D620A616}"/>
                  </a:ext>
                </a:extLst>
              </p:cNvPr>
              <p:cNvSpPr/>
              <p:nvPr/>
            </p:nvSpPr>
            <p:spPr bwMode="auto">
              <a:xfrm>
                <a:off x="5239467" y="4633609"/>
                <a:ext cx="255419" cy="741887"/>
              </a:xfrm>
              <a:custGeom>
                <a:avLst/>
                <a:gdLst>
                  <a:gd name="connsiteX0" fmla="*/ 0 w 689528"/>
                  <a:gd name="connsiteY0" fmla="*/ 0 h 1904235"/>
                  <a:gd name="connsiteX1" fmla="*/ 686474 w 689528"/>
                  <a:gd name="connsiteY1" fmla="*/ 0 h 1904235"/>
                  <a:gd name="connsiteX2" fmla="*/ 689528 w 689528"/>
                  <a:gd name="connsiteY2" fmla="*/ 110631 h 1904235"/>
                  <a:gd name="connsiteX3" fmla="*/ 672069 w 689528"/>
                  <a:gd name="connsiteY3" fmla="*/ 297785 h 1904235"/>
                  <a:gd name="connsiteX4" fmla="*/ 595870 w 689528"/>
                  <a:gd name="connsiteY4" fmla="*/ 746847 h 1904235"/>
                  <a:gd name="connsiteX5" fmla="*/ 532372 w 689528"/>
                  <a:gd name="connsiteY5" fmla="*/ 1227984 h 1904235"/>
                  <a:gd name="connsiteX6" fmla="*/ 487919 w 689528"/>
                  <a:gd name="connsiteY6" fmla="*/ 1564780 h 1904235"/>
                  <a:gd name="connsiteX7" fmla="*/ 401228 w 689528"/>
                  <a:gd name="connsiteY7" fmla="*/ 1900972 h 1904235"/>
                  <a:gd name="connsiteX8" fmla="*/ 310119 w 689528"/>
                  <a:gd name="connsiteY8" fmla="*/ 1721149 h 1904235"/>
                  <a:gd name="connsiteX9" fmla="*/ 272019 w 689528"/>
                  <a:gd name="connsiteY9" fmla="*/ 1556761 h 1904235"/>
                  <a:gd name="connsiteX10" fmla="*/ 214872 w 689528"/>
                  <a:gd name="connsiteY10" fmla="*/ 1171852 h 1904235"/>
                  <a:gd name="connsiteX11" fmla="*/ 189471 w 689528"/>
                  <a:gd name="connsiteY11" fmla="*/ 802981 h 1904235"/>
                  <a:gd name="connsiteX12" fmla="*/ 113273 w 689528"/>
                  <a:gd name="connsiteY12" fmla="*/ 377974 h 1904235"/>
                  <a:gd name="connsiteX13" fmla="*/ 1111 w 689528"/>
                  <a:gd name="connsiteY13" fmla="*/ 37005 h 1904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9528" h="1904235">
                    <a:moveTo>
                      <a:pt x="0" y="0"/>
                    </a:moveTo>
                    <a:lnTo>
                      <a:pt x="686474" y="0"/>
                    </a:lnTo>
                    <a:lnTo>
                      <a:pt x="689528" y="110631"/>
                    </a:lnTo>
                    <a:cubicBezTo>
                      <a:pt x="687412" y="169279"/>
                      <a:pt x="681593" y="230415"/>
                      <a:pt x="672069" y="297785"/>
                    </a:cubicBezTo>
                    <a:cubicBezTo>
                      <a:pt x="653020" y="432525"/>
                      <a:pt x="562005" y="567756"/>
                      <a:pt x="595870" y="746847"/>
                    </a:cubicBezTo>
                    <a:cubicBezTo>
                      <a:pt x="629736" y="925938"/>
                      <a:pt x="550364" y="1091661"/>
                      <a:pt x="532372" y="1227984"/>
                    </a:cubicBezTo>
                    <a:cubicBezTo>
                      <a:pt x="514379" y="1364306"/>
                      <a:pt x="458976" y="1452615"/>
                      <a:pt x="487919" y="1564780"/>
                    </a:cubicBezTo>
                    <a:cubicBezTo>
                      <a:pt x="516862" y="1676945"/>
                      <a:pt x="430861" y="1874910"/>
                      <a:pt x="401228" y="1900972"/>
                    </a:cubicBezTo>
                    <a:cubicBezTo>
                      <a:pt x="371595" y="1927033"/>
                      <a:pt x="299903" y="1790546"/>
                      <a:pt x="310119" y="1721149"/>
                    </a:cubicBezTo>
                    <a:cubicBezTo>
                      <a:pt x="320335" y="1651753"/>
                      <a:pt x="287894" y="1648311"/>
                      <a:pt x="272019" y="1556761"/>
                    </a:cubicBezTo>
                    <a:cubicBezTo>
                      <a:pt x="256143" y="1465211"/>
                      <a:pt x="228630" y="1297482"/>
                      <a:pt x="214872" y="1171852"/>
                    </a:cubicBezTo>
                    <a:cubicBezTo>
                      <a:pt x="201114" y="1046221"/>
                      <a:pt x="238156" y="891189"/>
                      <a:pt x="189471" y="802981"/>
                    </a:cubicBezTo>
                    <a:cubicBezTo>
                      <a:pt x="140786" y="714773"/>
                      <a:pt x="142896" y="520208"/>
                      <a:pt x="113273" y="377974"/>
                    </a:cubicBezTo>
                    <a:cubicBezTo>
                      <a:pt x="91056" y="271299"/>
                      <a:pt x="15284" y="137653"/>
                      <a:pt x="1111" y="37005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26AEC585-5BBD-4202-9E18-C68C46D908E2}"/>
                  </a:ext>
                </a:extLst>
              </p:cNvPr>
              <p:cNvSpPr/>
              <p:nvPr/>
            </p:nvSpPr>
            <p:spPr bwMode="auto">
              <a:xfrm>
                <a:off x="4979217" y="4633609"/>
                <a:ext cx="176132" cy="561084"/>
              </a:xfrm>
              <a:custGeom>
                <a:avLst/>
                <a:gdLst>
                  <a:gd name="connsiteX0" fmla="*/ 0 w 689528"/>
                  <a:gd name="connsiteY0" fmla="*/ 0 h 1904235"/>
                  <a:gd name="connsiteX1" fmla="*/ 686474 w 689528"/>
                  <a:gd name="connsiteY1" fmla="*/ 0 h 1904235"/>
                  <a:gd name="connsiteX2" fmla="*/ 689528 w 689528"/>
                  <a:gd name="connsiteY2" fmla="*/ 110631 h 1904235"/>
                  <a:gd name="connsiteX3" fmla="*/ 672069 w 689528"/>
                  <a:gd name="connsiteY3" fmla="*/ 297785 h 1904235"/>
                  <a:gd name="connsiteX4" fmla="*/ 595870 w 689528"/>
                  <a:gd name="connsiteY4" fmla="*/ 746847 h 1904235"/>
                  <a:gd name="connsiteX5" fmla="*/ 532372 w 689528"/>
                  <a:gd name="connsiteY5" fmla="*/ 1227984 h 1904235"/>
                  <a:gd name="connsiteX6" fmla="*/ 487919 w 689528"/>
                  <a:gd name="connsiteY6" fmla="*/ 1564780 h 1904235"/>
                  <a:gd name="connsiteX7" fmla="*/ 401228 w 689528"/>
                  <a:gd name="connsiteY7" fmla="*/ 1900972 h 1904235"/>
                  <a:gd name="connsiteX8" fmla="*/ 310119 w 689528"/>
                  <a:gd name="connsiteY8" fmla="*/ 1721149 h 1904235"/>
                  <a:gd name="connsiteX9" fmla="*/ 272019 w 689528"/>
                  <a:gd name="connsiteY9" fmla="*/ 1556761 h 1904235"/>
                  <a:gd name="connsiteX10" fmla="*/ 214872 w 689528"/>
                  <a:gd name="connsiteY10" fmla="*/ 1171852 h 1904235"/>
                  <a:gd name="connsiteX11" fmla="*/ 189471 w 689528"/>
                  <a:gd name="connsiteY11" fmla="*/ 802981 h 1904235"/>
                  <a:gd name="connsiteX12" fmla="*/ 113273 w 689528"/>
                  <a:gd name="connsiteY12" fmla="*/ 377974 h 1904235"/>
                  <a:gd name="connsiteX13" fmla="*/ 1111 w 689528"/>
                  <a:gd name="connsiteY13" fmla="*/ 37005 h 1904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9528" h="1904235">
                    <a:moveTo>
                      <a:pt x="0" y="0"/>
                    </a:moveTo>
                    <a:lnTo>
                      <a:pt x="686474" y="0"/>
                    </a:lnTo>
                    <a:lnTo>
                      <a:pt x="689528" y="110631"/>
                    </a:lnTo>
                    <a:cubicBezTo>
                      <a:pt x="687412" y="169279"/>
                      <a:pt x="681593" y="230415"/>
                      <a:pt x="672069" y="297785"/>
                    </a:cubicBezTo>
                    <a:cubicBezTo>
                      <a:pt x="653020" y="432525"/>
                      <a:pt x="562005" y="567756"/>
                      <a:pt x="595870" y="746847"/>
                    </a:cubicBezTo>
                    <a:cubicBezTo>
                      <a:pt x="629736" y="925938"/>
                      <a:pt x="550364" y="1091661"/>
                      <a:pt x="532372" y="1227984"/>
                    </a:cubicBezTo>
                    <a:cubicBezTo>
                      <a:pt x="514379" y="1364306"/>
                      <a:pt x="458976" y="1452615"/>
                      <a:pt x="487919" y="1564780"/>
                    </a:cubicBezTo>
                    <a:cubicBezTo>
                      <a:pt x="516862" y="1676945"/>
                      <a:pt x="430861" y="1874910"/>
                      <a:pt x="401228" y="1900972"/>
                    </a:cubicBezTo>
                    <a:cubicBezTo>
                      <a:pt x="371595" y="1927033"/>
                      <a:pt x="299903" y="1790546"/>
                      <a:pt x="310119" y="1721149"/>
                    </a:cubicBezTo>
                    <a:cubicBezTo>
                      <a:pt x="320335" y="1651753"/>
                      <a:pt x="287894" y="1648311"/>
                      <a:pt x="272019" y="1556761"/>
                    </a:cubicBezTo>
                    <a:cubicBezTo>
                      <a:pt x="256143" y="1465211"/>
                      <a:pt x="228630" y="1297482"/>
                      <a:pt x="214872" y="1171852"/>
                    </a:cubicBezTo>
                    <a:cubicBezTo>
                      <a:pt x="201114" y="1046221"/>
                      <a:pt x="238156" y="891189"/>
                      <a:pt x="189471" y="802981"/>
                    </a:cubicBezTo>
                    <a:cubicBezTo>
                      <a:pt x="140786" y="714773"/>
                      <a:pt x="142896" y="520208"/>
                      <a:pt x="113273" y="377974"/>
                    </a:cubicBezTo>
                    <a:cubicBezTo>
                      <a:pt x="91056" y="271299"/>
                      <a:pt x="15284" y="137653"/>
                      <a:pt x="1111" y="37005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A738463E-1A1D-4A62-8767-BC661C2B6EE5}"/>
                </a:ext>
              </a:extLst>
            </p:cNvPr>
            <p:cNvSpPr/>
            <p:nvPr/>
          </p:nvSpPr>
          <p:spPr bwMode="auto">
            <a:xfrm>
              <a:off x="4823940" y="4644314"/>
              <a:ext cx="218700" cy="731182"/>
            </a:xfrm>
            <a:custGeom>
              <a:avLst/>
              <a:gdLst>
                <a:gd name="connsiteX0" fmla="*/ 63134 w 218700"/>
                <a:gd name="connsiteY0" fmla="*/ 0 h 731182"/>
                <a:gd name="connsiteX1" fmla="*/ 132358 w 218700"/>
                <a:gd name="connsiteY1" fmla="*/ 3702 h 731182"/>
                <a:gd name="connsiteX2" fmla="*/ 218700 w 218700"/>
                <a:gd name="connsiteY2" fmla="*/ 14382 h 731182"/>
                <a:gd name="connsiteX3" fmla="*/ 210684 w 218700"/>
                <a:gd name="connsiteY3" fmla="*/ 37956 h 731182"/>
                <a:gd name="connsiteX4" fmla="*/ 197856 w 218700"/>
                <a:gd name="connsiteY4" fmla="*/ 77375 h 731182"/>
                <a:gd name="connsiteX5" fmla="*/ 189628 w 218700"/>
                <a:gd name="connsiteY5" fmla="*/ 180638 h 731182"/>
                <a:gd name="connsiteX6" fmla="*/ 182294 w 218700"/>
                <a:gd name="connsiteY6" fmla="*/ 280772 h 731182"/>
                <a:gd name="connsiteX7" fmla="*/ 162839 w 218700"/>
                <a:gd name="connsiteY7" fmla="*/ 468523 h 731182"/>
                <a:gd name="connsiteX8" fmla="*/ 122661 w 218700"/>
                <a:gd name="connsiteY8" fmla="*/ 731139 h 731182"/>
                <a:gd name="connsiteX9" fmla="*/ 65567 w 218700"/>
                <a:gd name="connsiteY9" fmla="*/ 446619 h 731182"/>
                <a:gd name="connsiteX10" fmla="*/ 57785 w 218700"/>
                <a:gd name="connsiteY10" fmla="*/ 302677 h 731182"/>
                <a:gd name="connsiteX11" fmla="*/ 34440 w 218700"/>
                <a:gd name="connsiteY11" fmla="*/ 136828 h 731182"/>
                <a:gd name="connsiteX12" fmla="*/ 77 w 218700"/>
                <a:gd name="connsiteY12" fmla="*/ 3774 h 731182"/>
                <a:gd name="connsiteX13" fmla="*/ 0 w 218700"/>
                <a:gd name="connsiteY13" fmla="*/ 500 h 731182"/>
                <a:gd name="connsiteX14" fmla="*/ 63134 w 218700"/>
                <a:gd name="connsiteY14" fmla="*/ 0 h 7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18700" h="731182">
                  <a:moveTo>
                    <a:pt x="63134" y="0"/>
                  </a:moveTo>
                  <a:cubicBezTo>
                    <a:pt x="87040" y="403"/>
                    <a:pt x="110332" y="1519"/>
                    <a:pt x="132358" y="3702"/>
                  </a:cubicBezTo>
                  <a:lnTo>
                    <a:pt x="218700" y="14382"/>
                  </a:lnTo>
                  <a:lnTo>
                    <a:pt x="210684" y="37956"/>
                  </a:lnTo>
                  <a:cubicBezTo>
                    <a:pt x="205339" y="51092"/>
                    <a:pt x="200195" y="63916"/>
                    <a:pt x="197856" y="77375"/>
                  </a:cubicBezTo>
                  <a:cubicBezTo>
                    <a:pt x="191621" y="113264"/>
                    <a:pt x="184441" y="151432"/>
                    <a:pt x="189628" y="180638"/>
                  </a:cubicBezTo>
                  <a:cubicBezTo>
                    <a:pt x="194815" y="209844"/>
                    <a:pt x="186758" y="232791"/>
                    <a:pt x="182294" y="280772"/>
                  </a:cubicBezTo>
                  <a:cubicBezTo>
                    <a:pt x="177829" y="328753"/>
                    <a:pt x="178615" y="431012"/>
                    <a:pt x="162839" y="468523"/>
                  </a:cubicBezTo>
                  <a:cubicBezTo>
                    <a:pt x="147064" y="506034"/>
                    <a:pt x="138873" y="734790"/>
                    <a:pt x="122661" y="731139"/>
                  </a:cubicBezTo>
                  <a:cubicBezTo>
                    <a:pt x="106449" y="727489"/>
                    <a:pt x="91944" y="480479"/>
                    <a:pt x="65567" y="446619"/>
                  </a:cubicBezTo>
                  <a:cubicBezTo>
                    <a:pt x="39191" y="412759"/>
                    <a:pt x="70755" y="321451"/>
                    <a:pt x="57785" y="302677"/>
                  </a:cubicBezTo>
                  <a:cubicBezTo>
                    <a:pt x="44815" y="283902"/>
                    <a:pt x="43516" y="192332"/>
                    <a:pt x="34440" y="136828"/>
                  </a:cubicBezTo>
                  <a:cubicBezTo>
                    <a:pt x="27634" y="95201"/>
                    <a:pt x="4419" y="43049"/>
                    <a:pt x="77" y="3774"/>
                  </a:cubicBezTo>
                  <a:lnTo>
                    <a:pt x="0" y="500"/>
                  </a:lnTo>
                  <a:lnTo>
                    <a:pt x="63134" y="0"/>
                  </a:lnTo>
                  <a:close/>
                </a:path>
              </a:pathLst>
            </a:custGeom>
            <a:solidFill>
              <a:srgbClr val="FF99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FAD9118C-6234-4C7E-B7A0-B4E3744D6AB9}"/>
                </a:ext>
              </a:extLst>
            </p:cNvPr>
            <p:cNvSpPr/>
            <p:nvPr/>
          </p:nvSpPr>
          <p:spPr bwMode="auto">
            <a:xfrm>
              <a:off x="4422869" y="4650405"/>
              <a:ext cx="250076" cy="725091"/>
            </a:xfrm>
            <a:custGeom>
              <a:avLst/>
              <a:gdLst>
                <a:gd name="connsiteX0" fmla="*/ 249386 w 250076"/>
                <a:gd name="connsiteY0" fmla="*/ 0 h 725091"/>
                <a:gd name="connsiteX1" fmla="*/ 250076 w 250076"/>
                <a:gd name="connsiteY1" fmla="*/ 26306 h 725091"/>
                <a:gd name="connsiteX2" fmla="*/ 243609 w 250076"/>
                <a:gd name="connsiteY2" fmla="*/ 99221 h 725091"/>
                <a:gd name="connsiteX3" fmla="*/ 215383 w 250076"/>
                <a:gd name="connsiteY3" fmla="*/ 274175 h 725091"/>
                <a:gd name="connsiteX4" fmla="*/ 191861 w 250076"/>
                <a:gd name="connsiteY4" fmla="*/ 461625 h 725091"/>
                <a:gd name="connsiteX5" fmla="*/ 175395 w 250076"/>
                <a:gd name="connsiteY5" fmla="*/ 592840 h 725091"/>
                <a:gd name="connsiteX6" fmla="*/ 143282 w 250076"/>
                <a:gd name="connsiteY6" fmla="*/ 723820 h 725091"/>
                <a:gd name="connsiteX7" fmla="*/ 109533 w 250076"/>
                <a:gd name="connsiteY7" fmla="*/ 653761 h 725091"/>
                <a:gd name="connsiteX8" fmla="*/ 95420 w 250076"/>
                <a:gd name="connsiteY8" fmla="*/ 589716 h 725091"/>
                <a:gd name="connsiteX9" fmla="*/ 74251 w 250076"/>
                <a:gd name="connsiteY9" fmla="*/ 439756 h 725091"/>
                <a:gd name="connsiteX10" fmla="*/ 64842 w 250076"/>
                <a:gd name="connsiteY10" fmla="*/ 296044 h 725091"/>
                <a:gd name="connsiteX11" fmla="*/ 36616 w 250076"/>
                <a:gd name="connsiteY11" fmla="*/ 130462 h 725091"/>
                <a:gd name="connsiteX12" fmla="*/ 2618 w 250076"/>
                <a:gd name="connsiteY12" fmla="*/ 29076 h 725091"/>
                <a:gd name="connsiteX13" fmla="*/ 0 w 250076"/>
                <a:gd name="connsiteY13" fmla="*/ 18169 h 725091"/>
                <a:gd name="connsiteX14" fmla="*/ 11935 w 250076"/>
                <a:gd name="connsiteY14" fmla="*/ 14280 h 725091"/>
                <a:gd name="connsiteX15" fmla="*/ 125788 w 250076"/>
                <a:gd name="connsiteY15" fmla="*/ 1481 h 725091"/>
                <a:gd name="connsiteX16" fmla="*/ 249386 w 250076"/>
                <a:gd name="connsiteY16" fmla="*/ 0 h 725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076" h="725091">
                  <a:moveTo>
                    <a:pt x="249386" y="0"/>
                  </a:moveTo>
                  <a:lnTo>
                    <a:pt x="250076" y="26306"/>
                  </a:lnTo>
                  <a:cubicBezTo>
                    <a:pt x="249292" y="49155"/>
                    <a:pt x="247137" y="72974"/>
                    <a:pt x="243609" y="99221"/>
                  </a:cubicBezTo>
                  <a:cubicBezTo>
                    <a:pt x="236553" y="151715"/>
                    <a:pt x="202838" y="204401"/>
                    <a:pt x="215383" y="274175"/>
                  </a:cubicBezTo>
                  <a:cubicBezTo>
                    <a:pt x="227928" y="343948"/>
                    <a:pt x="198526" y="408514"/>
                    <a:pt x="191861" y="461625"/>
                  </a:cubicBezTo>
                  <a:cubicBezTo>
                    <a:pt x="185196" y="514736"/>
                    <a:pt x="164674" y="549141"/>
                    <a:pt x="175395" y="592840"/>
                  </a:cubicBezTo>
                  <a:cubicBezTo>
                    <a:pt x="186116" y="636539"/>
                    <a:pt x="154259" y="713666"/>
                    <a:pt x="143282" y="723820"/>
                  </a:cubicBezTo>
                  <a:cubicBezTo>
                    <a:pt x="132306" y="733973"/>
                    <a:pt x="105749" y="680798"/>
                    <a:pt x="109533" y="653761"/>
                  </a:cubicBezTo>
                  <a:cubicBezTo>
                    <a:pt x="113317" y="626725"/>
                    <a:pt x="101301" y="625384"/>
                    <a:pt x="95420" y="589716"/>
                  </a:cubicBezTo>
                  <a:cubicBezTo>
                    <a:pt x="89539" y="554048"/>
                    <a:pt x="79348" y="488701"/>
                    <a:pt x="74251" y="439756"/>
                  </a:cubicBezTo>
                  <a:cubicBezTo>
                    <a:pt x="69155" y="390810"/>
                    <a:pt x="82876" y="330410"/>
                    <a:pt x="64842" y="296044"/>
                  </a:cubicBezTo>
                  <a:cubicBezTo>
                    <a:pt x="46808" y="261679"/>
                    <a:pt x="47590" y="185876"/>
                    <a:pt x="36616" y="130462"/>
                  </a:cubicBezTo>
                  <a:cubicBezTo>
                    <a:pt x="30444" y="99292"/>
                    <a:pt x="13113" y="62211"/>
                    <a:pt x="2618" y="29076"/>
                  </a:cubicBezTo>
                  <a:lnTo>
                    <a:pt x="0" y="18169"/>
                  </a:lnTo>
                  <a:lnTo>
                    <a:pt x="11935" y="14280"/>
                  </a:lnTo>
                  <a:cubicBezTo>
                    <a:pt x="48448" y="5351"/>
                    <a:pt x="86250" y="2473"/>
                    <a:pt x="125788" y="1481"/>
                  </a:cubicBezTo>
                  <a:lnTo>
                    <a:pt x="249386" y="0"/>
                  </a:lnTo>
                  <a:close/>
                </a:path>
              </a:pathLst>
            </a:custGeom>
            <a:solidFill>
              <a:srgbClr val="FF99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FA155122-47CE-447B-8071-7FFDC7C40445}"/>
                </a:ext>
              </a:extLst>
            </p:cNvPr>
            <p:cNvSpPr/>
            <p:nvPr/>
          </p:nvSpPr>
          <p:spPr bwMode="auto">
            <a:xfrm>
              <a:off x="5107677" y="4669704"/>
              <a:ext cx="221689" cy="630193"/>
            </a:xfrm>
            <a:custGeom>
              <a:avLst/>
              <a:gdLst>
                <a:gd name="connsiteX0" fmla="*/ 0 w 221689"/>
                <a:gd name="connsiteY0" fmla="*/ 0 h 630193"/>
                <a:gd name="connsiteX1" fmla="*/ 36312 w 221689"/>
                <a:gd name="connsiteY1" fmla="*/ 9008 h 630193"/>
                <a:gd name="connsiteX2" fmla="*/ 93890 w 221689"/>
                <a:gd name="connsiteY2" fmla="*/ 33081 h 630193"/>
                <a:gd name="connsiteX3" fmla="*/ 206106 w 221689"/>
                <a:gd name="connsiteY3" fmla="*/ 113299 h 630193"/>
                <a:gd name="connsiteX4" fmla="*/ 221689 w 221689"/>
                <a:gd name="connsiteY4" fmla="*/ 128854 h 630193"/>
                <a:gd name="connsiteX5" fmla="*/ 217768 w 221689"/>
                <a:gd name="connsiteY5" fmla="*/ 140843 h 630193"/>
                <a:gd name="connsiteX6" fmla="*/ 211101 w 221689"/>
                <a:gd name="connsiteY6" fmla="*/ 225226 h 630193"/>
                <a:gd name="connsiteX7" fmla="*/ 187912 w 221689"/>
                <a:gd name="connsiteY7" fmla="*/ 393574 h 630193"/>
                <a:gd name="connsiteX8" fmla="*/ 171678 w 221689"/>
                <a:gd name="connsiteY8" fmla="*/ 511419 h 630193"/>
                <a:gd name="connsiteX9" fmla="*/ 140020 w 221689"/>
                <a:gd name="connsiteY9" fmla="*/ 629052 h 630193"/>
                <a:gd name="connsiteX10" fmla="*/ 106748 w 221689"/>
                <a:gd name="connsiteY10" fmla="*/ 566132 h 630193"/>
                <a:gd name="connsiteX11" fmla="*/ 92833 w 221689"/>
                <a:gd name="connsiteY11" fmla="*/ 508613 h 630193"/>
                <a:gd name="connsiteX12" fmla="*/ 71964 w 221689"/>
                <a:gd name="connsiteY12" fmla="*/ 373934 h 630193"/>
                <a:gd name="connsiteX13" fmla="*/ 62688 w 221689"/>
                <a:gd name="connsiteY13" fmla="*/ 244867 h 630193"/>
                <a:gd name="connsiteX14" fmla="*/ 34861 w 221689"/>
                <a:gd name="connsiteY14" fmla="*/ 96158 h 630193"/>
                <a:gd name="connsiteX15" fmla="*/ 1344 w 221689"/>
                <a:gd name="connsiteY15" fmla="*/ 5103 h 630193"/>
                <a:gd name="connsiteX16" fmla="*/ 0 w 221689"/>
                <a:gd name="connsiteY16" fmla="*/ 0 h 630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1689" h="630193">
                  <a:moveTo>
                    <a:pt x="0" y="0"/>
                  </a:moveTo>
                  <a:lnTo>
                    <a:pt x="36312" y="9008"/>
                  </a:lnTo>
                  <a:cubicBezTo>
                    <a:pt x="55939" y="15321"/>
                    <a:pt x="75138" y="23159"/>
                    <a:pt x="93890" y="33081"/>
                  </a:cubicBezTo>
                  <a:cubicBezTo>
                    <a:pt x="131395" y="52925"/>
                    <a:pt x="170387" y="81202"/>
                    <a:pt x="206106" y="113299"/>
                  </a:cubicBezTo>
                  <a:lnTo>
                    <a:pt x="221689" y="128854"/>
                  </a:lnTo>
                  <a:lnTo>
                    <a:pt x="217768" y="140843"/>
                  </a:lnTo>
                  <a:cubicBezTo>
                    <a:pt x="210135" y="166399"/>
                    <a:pt x="204918" y="193894"/>
                    <a:pt x="211101" y="225226"/>
                  </a:cubicBezTo>
                  <a:cubicBezTo>
                    <a:pt x="223469" y="287889"/>
                    <a:pt x="194483" y="345875"/>
                    <a:pt x="187912" y="393574"/>
                  </a:cubicBezTo>
                  <a:cubicBezTo>
                    <a:pt x="181341" y="441273"/>
                    <a:pt x="161108" y="472172"/>
                    <a:pt x="171678" y="511419"/>
                  </a:cubicBezTo>
                  <a:cubicBezTo>
                    <a:pt x="182248" y="550665"/>
                    <a:pt x="150841" y="619932"/>
                    <a:pt x="140020" y="629052"/>
                  </a:cubicBezTo>
                  <a:cubicBezTo>
                    <a:pt x="129198" y="638170"/>
                    <a:pt x="103017" y="590414"/>
                    <a:pt x="106748" y="566132"/>
                  </a:cubicBezTo>
                  <a:cubicBezTo>
                    <a:pt x="110478" y="541850"/>
                    <a:pt x="98631" y="540646"/>
                    <a:pt x="92833" y="508613"/>
                  </a:cubicBezTo>
                  <a:cubicBezTo>
                    <a:pt x="87036" y="476580"/>
                    <a:pt x="76989" y="417892"/>
                    <a:pt x="71964" y="373934"/>
                  </a:cubicBezTo>
                  <a:cubicBezTo>
                    <a:pt x="66940" y="329976"/>
                    <a:pt x="80467" y="275730"/>
                    <a:pt x="62688" y="244867"/>
                  </a:cubicBezTo>
                  <a:cubicBezTo>
                    <a:pt x="44909" y="214003"/>
                    <a:pt x="45679" y="145925"/>
                    <a:pt x="34861" y="96158"/>
                  </a:cubicBezTo>
                  <a:cubicBezTo>
                    <a:pt x="28776" y="68164"/>
                    <a:pt x="11690" y="34861"/>
                    <a:pt x="1344" y="510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99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EA67EEF8-801E-4047-9518-ADE4BA5EF5D3}"/>
                </a:ext>
              </a:extLst>
            </p:cNvPr>
            <p:cNvSpPr/>
            <p:nvPr/>
          </p:nvSpPr>
          <p:spPr bwMode="auto">
            <a:xfrm>
              <a:off x="4190631" y="4704923"/>
              <a:ext cx="139647" cy="489771"/>
            </a:xfrm>
            <a:custGeom>
              <a:avLst/>
              <a:gdLst>
                <a:gd name="connsiteX0" fmla="*/ 139647 w 139647"/>
                <a:gd name="connsiteY0" fmla="*/ 0 h 489771"/>
                <a:gd name="connsiteX1" fmla="*/ 138318 w 139647"/>
                <a:gd name="connsiteY1" fmla="*/ 16430 h 489771"/>
                <a:gd name="connsiteX2" fmla="*/ 118854 w 139647"/>
                <a:gd name="connsiteY2" fmla="*/ 148746 h 489771"/>
                <a:gd name="connsiteX3" fmla="*/ 102634 w 139647"/>
                <a:gd name="connsiteY3" fmla="*/ 290513 h 489771"/>
                <a:gd name="connsiteX4" fmla="*/ 91279 w 139647"/>
                <a:gd name="connsiteY4" fmla="*/ 389751 h 489771"/>
                <a:gd name="connsiteX5" fmla="*/ 69135 w 139647"/>
                <a:gd name="connsiteY5" fmla="*/ 488810 h 489771"/>
                <a:gd name="connsiteX6" fmla="*/ 45862 w 139647"/>
                <a:gd name="connsiteY6" fmla="*/ 435825 h 489771"/>
                <a:gd name="connsiteX7" fmla="*/ 36130 w 139647"/>
                <a:gd name="connsiteY7" fmla="*/ 387388 h 489771"/>
                <a:gd name="connsiteX8" fmla="*/ 21533 w 139647"/>
                <a:gd name="connsiteY8" fmla="*/ 273974 h 489771"/>
                <a:gd name="connsiteX9" fmla="*/ 15044 w 139647"/>
                <a:gd name="connsiteY9" fmla="*/ 165286 h 489771"/>
                <a:gd name="connsiteX10" fmla="*/ 3486 w 139647"/>
                <a:gd name="connsiteY10" fmla="*/ 108642 h 489771"/>
                <a:gd name="connsiteX11" fmla="*/ 0 w 139647"/>
                <a:gd name="connsiteY11" fmla="*/ 78399 h 489771"/>
                <a:gd name="connsiteX12" fmla="*/ 2794 w 139647"/>
                <a:gd name="connsiteY12" fmla="*/ 76556 h 489771"/>
                <a:gd name="connsiteX13" fmla="*/ 39387 w 139647"/>
                <a:gd name="connsiteY13" fmla="*/ 55013 h 489771"/>
                <a:gd name="connsiteX14" fmla="*/ 134488 w 139647"/>
                <a:gd name="connsiteY14" fmla="*/ 2328 h 489771"/>
                <a:gd name="connsiteX15" fmla="*/ 139647 w 139647"/>
                <a:gd name="connsiteY15" fmla="*/ 0 h 489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39647" h="489771">
                  <a:moveTo>
                    <a:pt x="139647" y="0"/>
                  </a:moveTo>
                  <a:lnTo>
                    <a:pt x="138318" y="16430"/>
                  </a:lnTo>
                  <a:cubicBezTo>
                    <a:pt x="133453" y="56131"/>
                    <a:pt x="110204" y="95977"/>
                    <a:pt x="118854" y="148746"/>
                  </a:cubicBezTo>
                  <a:cubicBezTo>
                    <a:pt x="127505" y="201515"/>
                    <a:pt x="107230" y="250346"/>
                    <a:pt x="102634" y="290513"/>
                  </a:cubicBezTo>
                  <a:cubicBezTo>
                    <a:pt x="98038" y="330681"/>
                    <a:pt x="83886" y="356701"/>
                    <a:pt x="91279" y="389751"/>
                  </a:cubicBezTo>
                  <a:cubicBezTo>
                    <a:pt x="98673" y="422800"/>
                    <a:pt x="76705" y="481131"/>
                    <a:pt x="69135" y="488810"/>
                  </a:cubicBezTo>
                  <a:cubicBezTo>
                    <a:pt x="61566" y="496489"/>
                    <a:pt x="43253" y="456273"/>
                    <a:pt x="45862" y="435825"/>
                  </a:cubicBezTo>
                  <a:cubicBezTo>
                    <a:pt x="48472" y="415377"/>
                    <a:pt x="40185" y="414363"/>
                    <a:pt x="36130" y="387388"/>
                  </a:cubicBezTo>
                  <a:cubicBezTo>
                    <a:pt x="32075" y="360413"/>
                    <a:pt x="25047" y="310991"/>
                    <a:pt x="21533" y="273974"/>
                  </a:cubicBezTo>
                  <a:cubicBezTo>
                    <a:pt x="18018" y="236957"/>
                    <a:pt x="27480" y="191277"/>
                    <a:pt x="15044" y="165286"/>
                  </a:cubicBezTo>
                  <a:cubicBezTo>
                    <a:pt x="8826" y="152291"/>
                    <a:pt x="5852" y="131461"/>
                    <a:pt x="3486" y="108642"/>
                  </a:cubicBezTo>
                  <a:lnTo>
                    <a:pt x="0" y="78399"/>
                  </a:lnTo>
                  <a:lnTo>
                    <a:pt x="2794" y="76556"/>
                  </a:lnTo>
                  <a:cubicBezTo>
                    <a:pt x="13888" y="69822"/>
                    <a:pt x="25993" y="62851"/>
                    <a:pt x="39387" y="55013"/>
                  </a:cubicBezTo>
                  <a:cubicBezTo>
                    <a:pt x="66176" y="39337"/>
                    <a:pt x="99117" y="19989"/>
                    <a:pt x="134488" y="2328"/>
                  </a:cubicBezTo>
                  <a:lnTo>
                    <a:pt x="139647" y="0"/>
                  </a:lnTo>
                  <a:close/>
                </a:path>
              </a:pathLst>
            </a:custGeom>
            <a:solidFill>
              <a:srgbClr val="FF99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2585CD53-E26A-41FD-B8E1-C6251DAA3222}"/>
                </a:ext>
              </a:extLst>
            </p:cNvPr>
            <p:cNvSpPr/>
            <p:nvPr/>
          </p:nvSpPr>
          <p:spPr bwMode="auto">
            <a:xfrm>
              <a:off x="4642269" y="4644721"/>
              <a:ext cx="199121" cy="567507"/>
            </a:xfrm>
            <a:custGeom>
              <a:avLst/>
              <a:gdLst>
                <a:gd name="connsiteX0" fmla="*/ 198652 w 199121"/>
                <a:gd name="connsiteY0" fmla="*/ 0 h 567507"/>
                <a:gd name="connsiteX1" fmla="*/ 199121 w 199121"/>
                <a:gd name="connsiteY1" fmla="*/ 17686 h 567507"/>
                <a:gd name="connsiteX2" fmla="*/ 193987 w 199121"/>
                <a:gd name="connsiteY2" fmla="*/ 75058 h 567507"/>
                <a:gd name="connsiteX3" fmla="*/ 171578 w 199121"/>
                <a:gd name="connsiteY3" fmla="*/ 212716 h 567507"/>
                <a:gd name="connsiteX4" fmla="*/ 152905 w 199121"/>
                <a:gd name="connsiteY4" fmla="*/ 360206 h 567507"/>
                <a:gd name="connsiteX5" fmla="*/ 139833 w 199121"/>
                <a:gd name="connsiteY5" fmla="*/ 463449 h 567507"/>
                <a:gd name="connsiteX6" fmla="*/ 114339 w 199121"/>
                <a:gd name="connsiteY6" fmla="*/ 566507 h 567507"/>
                <a:gd name="connsiteX7" fmla="*/ 87546 w 199121"/>
                <a:gd name="connsiteY7" fmla="*/ 511384 h 567507"/>
                <a:gd name="connsiteX8" fmla="*/ 76342 w 199121"/>
                <a:gd name="connsiteY8" fmla="*/ 460991 h 567507"/>
                <a:gd name="connsiteX9" fmla="*/ 59536 w 199121"/>
                <a:gd name="connsiteY9" fmla="*/ 342999 h 567507"/>
                <a:gd name="connsiteX10" fmla="*/ 52067 w 199121"/>
                <a:gd name="connsiteY10" fmla="*/ 229923 h 567507"/>
                <a:gd name="connsiteX11" fmla="*/ 29659 w 199121"/>
                <a:gd name="connsiteY11" fmla="*/ 99639 h 567507"/>
                <a:gd name="connsiteX12" fmla="*/ 12280 w 199121"/>
                <a:gd name="connsiteY12" fmla="*/ 46685 h 567507"/>
                <a:gd name="connsiteX13" fmla="*/ 0 w 199121"/>
                <a:gd name="connsiteY13" fmla="*/ 6106 h 567507"/>
                <a:gd name="connsiteX14" fmla="*/ 35874 w 199121"/>
                <a:gd name="connsiteY14" fmla="*/ 5676 h 567507"/>
                <a:gd name="connsiteX15" fmla="*/ 177112 w 199121"/>
                <a:gd name="connsiteY15" fmla="*/ 170 h 567507"/>
                <a:gd name="connsiteX16" fmla="*/ 198652 w 199121"/>
                <a:gd name="connsiteY16" fmla="*/ 0 h 567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99121" h="567507">
                  <a:moveTo>
                    <a:pt x="198652" y="0"/>
                  </a:moveTo>
                  <a:lnTo>
                    <a:pt x="199121" y="17686"/>
                  </a:lnTo>
                  <a:cubicBezTo>
                    <a:pt x="198498" y="35665"/>
                    <a:pt x="196787" y="54406"/>
                    <a:pt x="193987" y="75058"/>
                  </a:cubicBezTo>
                  <a:cubicBezTo>
                    <a:pt x="188385" y="116361"/>
                    <a:pt x="161619" y="157816"/>
                    <a:pt x="171578" y="212716"/>
                  </a:cubicBezTo>
                  <a:cubicBezTo>
                    <a:pt x="181538" y="267615"/>
                    <a:pt x="158196" y="318416"/>
                    <a:pt x="152905" y="360206"/>
                  </a:cubicBezTo>
                  <a:cubicBezTo>
                    <a:pt x="147614" y="401995"/>
                    <a:pt x="131321" y="429065"/>
                    <a:pt x="139833" y="463449"/>
                  </a:cubicBezTo>
                  <a:cubicBezTo>
                    <a:pt x="148344" y="497833"/>
                    <a:pt x="123053" y="558518"/>
                    <a:pt x="114339" y="566507"/>
                  </a:cubicBezTo>
                  <a:cubicBezTo>
                    <a:pt x="105625" y="574496"/>
                    <a:pt x="84542" y="532657"/>
                    <a:pt x="87546" y="511384"/>
                  </a:cubicBezTo>
                  <a:cubicBezTo>
                    <a:pt x="90550" y="490110"/>
                    <a:pt x="81010" y="489055"/>
                    <a:pt x="76342" y="460991"/>
                  </a:cubicBezTo>
                  <a:cubicBezTo>
                    <a:pt x="71673" y="432927"/>
                    <a:pt x="63582" y="381510"/>
                    <a:pt x="59536" y="342999"/>
                  </a:cubicBezTo>
                  <a:cubicBezTo>
                    <a:pt x="55491" y="304487"/>
                    <a:pt x="66384" y="256963"/>
                    <a:pt x="52067" y="229923"/>
                  </a:cubicBezTo>
                  <a:cubicBezTo>
                    <a:pt x="37750" y="202883"/>
                    <a:pt x="38370" y="143240"/>
                    <a:pt x="29659" y="99639"/>
                  </a:cubicBezTo>
                  <a:cubicBezTo>
                    <a:pt x="26392" y="83289"/>
                    <a:pt x="19188" y="64872"/>
                    <a:pt x="12280" y="46685"/>
                  </a:cubicBezTo>
                  <a:lnTo>
                    <a:pt x="0" y="6106"/>
                  </a:lnTo>
                  <a:lnTo>
                    <a:pt x="35874" y="5676"/>
                  </a:lnTo>
                  <a:cubicBezTo>
                    <a:pt x="79332" y="4287"/>
                    <a:pt x="128148" y="1509"/>
                    <a:pt x="177112" y="170"/>
                  </a:cubicBezTo>
                  <a:lnTo>
                    <a:pt x="198652" y="0"/>
                  </a:lnTo>
                  <a:close/>
                </a:path>
              </a:pathLst>
            </a:cu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8416BC33-BF9F-4A5B-BC77-5F9374474ECC}"/>
                </a:ext>
              </a:extLst>
            </p:cNvPr>
            <p:cNvSpPr/>
            <p:nvPr/>
          </p:nvSpPr>
          <p:spPr bwMode="auto">
            <a:xfrm>
              <a:off x="4986406" y="4651095"/>
              <a:ext cx="205967" cy="828307"/>
            </a:xfrm>
            <a:custGeom>
              <a:avLst/>
              <a:gdLst>
                <a:gd name="connsiteX0" fmla="*/ 0 w 205967"/>
                <a:gd name="connsiteY0" fmla="*/ 0 h 828307"/>
                <a:gd name="connsiteX1" fmla="*/ 102652 w 205967"/>
                <a:gd name="connsiteY1" fmla="*/ 12697 h 828307"/>
                <a:gd name="connsiteX2" fmla="*/ 162797 w 205967"/>
                <a:gd name="connsiteY2" fmla="*/ 27617 h 828307"/>
                <a:gd name="connsiteX3" fmla="*/ 205967 w 205967"/>
                <a:gd name="connsiteY3" fmla="*/ 45666 h 828307"/>
                <a:gd name="connsiteX4" fmla="*/ 201736 w 205967"/>
                <a:gd name="connsiteY4" fmla="*/ 112551 h 828307"/>
                <a:gd name="connsiteX5" fmla="*/ 178740 w 205967"/>
                <a:gd name="connsiteY5" fmla="*/ 312470 h 828307"/>
                <a:gd name="connsiteX6" fmla="*/ 159576 w 205967"/>
                <a:gd name="connsiteY6" fmla="*/ 526669 h 828307"/>
                <a:gd name="connsiteX7" fmla="*/ 146160 w 205967"/>
                <a:gd name="connsiteY7" fmla="*/ 676608 h 828307"/>
                <a:gd name="connsiteX8" fmla="*/ 119997 w 205967"/>
                <a:gd name="connsiteY8" fmla="*/ 826278 h 828307"/>
                <a:gd name="connsiteX9" fmla="*/ 75253 w 205967"/>
                <a:gd name="connsiteY9" fmla="*/ 755147 h 828307"/>
                <a:gd name="connsiteX10" fmla="*/ 81002 w 205967"/>
                <a:gd name="connsiteY10" fmla="*/ 673038 h 828307"/>
                <a:gd name="connsiteX11" fmla="*/ 77169 w 205967"/>
                <a:gd name="connsiteY11" fmla="*/ 496325 h 828307"/>
                <a:gd name="connsiteX12" fmla="*/ 56089 w 205967"/>
                <a:gd name="connsiteY12" fmla="*/ 337461 h 828307"/>
                <a:gd name="connsiteX13" fmla="*/ 33092 w 205967"/>
                <a:gd name="connsiteY13" fmla="*/ 148251 h 828307"/>
                <a:gd name="connsiteX14" fmla="*/ 15257 w 205967"/>
                <a:gd name="connsiteY14" fmla="*/ 71346 h 828307"/>
                <a:gd name="connsiteX15" fmla="*/ 0 w 205967"/>
                <a:gd name="connsiteY15" fmla="*/ 0 h 828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05967" h="828307">
                  <a:moveTo>
                    <a:pt x="0" y="0"/>
                  </a:moveTo>
                  <a:lnTo>
                    <a:pt x="102652" y="12697"/>
                  </a:lnTo>
                  <a:cubicBezTo>
                    <a:pt x="123116" y="16517"/>
                    <a:pt x="143171" y="21305"/>
                    <a:pt x="162797" y="27617"/>
                  </a:cubicBezTo>
                  <a:lnTo>
                    <a:pt x="205967" y="45666"/>
                  </a:lnTo>
                  <a:lnTo>
                    <a:pt x="201736" y="112551"/>
                  </a:lnTo>
                  <a:cubicBezTo>
                    <a:pt x="195987" y="172536"/>
                    <a:pt x="168519" y="232740"/>
                    <a:pt x="178740" y="312470"/>
                  </a:cubicBezTo>
                  <a:cubicBezTo>
                    <a:pt x="188961" y="392201"/>
                    <a:pt x="165006" y="465979"/>
                    <a:pt x="159576" y="526669"/>
                  </a:cubicBezTo>
                  <a:cubicBezTo>
                    <a:pt x="154146" y="587358"/>
                    <a:pt x="137425" y="626673"/>
                    <a:pt x="146160" y="676608"/>
                  </a:cubicBezTo>
                  <a:cubicBezTo>
                    <a:pt x="154895" y="726543"/>
                    <a:pt x="131815" y="813188"/>
                    <a:pt x="119997" y="826278"/>
                  </a:cubicBezTo>
                  <a:cubicBezTo>
                    <a:pt x="108179" y="839368"/>
                    <a:pt x="72169" y="786042"/>
                    <a:pt x="75253" y="755147"/>
                  </a:cubicBezTo>
                  <a:cubicBezTo>
                    <a:pt x="78336" y="724252"/>
                    <a:pt x="80682" y="716175"/>
                    <a:pt x="81002" y="673038"/>
                  </a:cubicBezTo>
                  <a:cubicBezTo>
                    <a:pt x="81321" y="629901"/>
                    <a:pt x="81322" y="552254"/>
                    <a:pt x="77169" y="496325"/>
                  </a:cubicBezTo>
                  <a:cubicBezTo>
                    <a:pt x="73018" y="440395"/>
                    <a:pt x="63435" y="395473"/>
                    <a:pt x="56089" y="337461"/>
                  </a:cubicBezTo>
                  <a:cubicBezTo>
                    <a:pt x="48742" y="279448"/>
                    <a:pt x="42032" y="211572"/>
                    <a:pt x="33092" y="148251"/>
                  </a:cubicBezTo>
                  <a:cubicBezTo>
                    <a:pt x="29740" y="124506"/>
                    <a:pt x="22346" y="97758"/>
                    <a:pt x="15257" y="7134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D14BECAB-BB70-41D7-A68D-4A3E00C98980}"/>
                </a:ext>
              </a:extLst>
            </p:cNvPr>
            <p:cNvSpPr/>
            <p:nvPr/>
          </p:nvSpPr>
          <p:spPr bwMode="auto">
            <a:xfrm>
              <a:off x="4328514" y="4662085"/>
              <a:ext cx="126980" cy="384250"/>
            </a:xfrm>
            <a:custGeom>
              <a:avLst/>
              <a:gdLst>
                <a:gd name="connsiteX0" fmla="*/ 126980 w 126980"/>
                <a:gd name="connsiteY0" fmla="*/ 0 h 384250"/>
                <a:gd name="connsiteX1" fmla="*/ 123615 w 126980"/>
                <a:gd name="connsiteY1" fmla="*/ 36066 h 384250"/>
                <a:gd name="connsiteX2" fmla="*/ 107100 w 126980"/>
                <a:gd name="connsiteY2" fmla="*/ 133397 h 384250"/>
                <a:gd name="connsiteX3" fmla="*/ 93337 w 126980"/>
                <a:gd name="connsiteY3" fmla="*/ 237679 h 384250"/>
                <a:gd name="connsiteX4" fmla="*/ 83702 w 126980"/>
                <a:gd name="connsiteY4" fmla="*/ 310676 h 384250"/>
                <a:gd name="connsiteX5" fmla="*/ 64913 w 126980"/>
                <a:gd name="connsiteY5" fmla="*/ 383543 h 384250"/>
                <a:gd name="connsiteX6" fmla="*/ 45166 w 126980"/>
                <a:gd name="connsiteY6" fmla="*/ 344568 h 384250"/>
                <a:gd name="connsiteX7" fmla="*/ 36908 w 126980"/>
                <a:gd name="connsiteY7" fmla="*/ 308938 h 384250"/>
                <a:gd name="connsiteX8" fmla="*/ 24522 w 126980"/>
                <a:gd name="connsiteY8" fmla="*/ 225513 h 384250"/>
                <a:gd name="connsiteX9" fmla="*/ 19016 w 126980"/>
                <a:gd name="connsiteY9" fmla="*/ 145563 h 384250"/>
                <a:gd name="connsiteX10" fmla="*/ 2501 w 126980"/>
                <a:gd name="connsiteY10" fmla="*/ 53447 h 384250"/>
                <a:gd name="connsiteX11" fmla="*/ 0 w 126980"/>
                <a:gd name="connsiteY11" fmla="*/ 46135 h 384250"/>
                <a:gd name="connsiteX12" fmla="*/ 1818 w 126980"/>
                <a:gd name="connsiteY12" fmla="*/ 45165 h 384250"/>
                <a:gd name="connsiteX13" fmla="*/ 111504 w 126980"/>
                <a:gd name="connsiteY13" fmla="*/ 2600 h 384250"/>
                <a:gd name="connsiteX14" fmla="*/ 126980 w 126980"/>
                <a:gd name="connsiteY14" fmla="*/ 0 h 384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6980" h="384250">
                  <a:moveTo>
                    <a:pt x="126980" y="0"/>
                  </a:moveTo>
                  <a:lnTo>
                    <a:pt x="123615" y="36066"/>
                  </a:lnTo>
                  <a:cubicBezTo>
                    <a:pt x="119486" y="65270"/>
                    <a:pt x="99760" y="94580"/>
                    <a:pt x="107100" y="133397"/>
                  </a:cubicBezTo>
                  <a:cubicBezTo>
                    <a:pt x="114440" y="172213"/>
                    <a:pt x="97237" y="208132"/>
                    <a:pt x="93337" y="237679"/>
                  </a:cubicBezTo>
                  <a:cubicBezTo>
                    <a:pt x="89437" y="267225"/>
                    <a:pt x="77429" y="286366"/>
                    <a:pt x="83702" y="310676"/>
                  </a:cubicBezTo>
                  <a:cubicBezTo>
                    <a:pt x="89975" y="334987"/>
                    <a:pt x="71335" y="377894"/>
                    <a:pt x="64913" y="383543"/>
                  </a:cubicBezTo>
                  <a:cubicBezTo>
                    <a:pt x="58490" y="389191"/>
                    <a:pt x="42951" y="359609"/>
                    <a:pt x="45166" y="344568"/>
                  </a:cubicBezTo>
                  <a:cubicBezTo>
                    <a:pt x="47380" y="329527"/>
                    <a:pt x="40349" y="328781"/>
                    <a:pt x="36908" y="308938"/>
                  </a:cubicBezTo>
                  <a:cubicBezTo>
                    <a:pt x="33467" y="289096"/>
                    <a:pt x="27504" y="252742"/>
                    <a:pt x="24522" y="225513"/>
                  </a:cubicBezTo>
                  <a:cubicBezTo>
                    <a:pt x="21540" y="198283"/>
                    <a:pt x="29568" y="164682"/>
                    <a:pt x="19016" y="145563"/>
                  </a:cubicBezTo>
                  <a:cubicBezTo>
                    <a:pt x="8464" y="126445"/>
                    <a:pt x="8921" y="84275"/>
                    <a:pt x="2501" y="53447"/>
                  </a:cubicBezTo>
                  <a:lnTo>
                    <a:pt x="0" y="46135"/>
                  </a:lnTo>
                  <a:lnTo>
                    <a:pt x="1818" y="45165"/>
                  </a:lnTo>
                  <a:cubicBezTo>
                    <a:pt x="37189" y="27504"/>
                    <a:pt x="74992" y="11530"/>
                    <a:pt x="111504" y="2600"/>
                  </a:cubicBezTo>
                  <a:lnTo>
                    <a:pt x="126980" y="0"/>
                  </a:lnTo>
                  <a:close/>
                </a:path>
              </a:pathLst>
            </a:cu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BCC7C4C3-5BFC-4D58-B0DA-DEA82E3489FC}"/>
              </a:ext>
            </a:extLst>
          </p:cNvPr>
          <p:cNvGrpSpPr/>
          <p:nvPr/>
        </p:nvGrpSpPr>
        <p:grpSpPr>
          <a:xfrm>
            <a:off x="898176" y="4393814"/>
            <a:ext cx="2330269" cy="1545781"/>
            <a:chOff x="405997" y="4731004"/>
            <a:chExt cx="1576673" cy="1045884"/>
          </a:xfrm>
        </p:grpSpPr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37A0A440-7EBE-4269-AE21-CF558D826740}"/>
                </a:ext>
              </a:extLst>
            </p:cNvPr>
            <p:cNvGrpSpPr/>
            <p:nvPr/>
          </p:nvGrpSpPr>
          <p:grpSpPr>
            <a:xfrm>
              <a:off x="515699" y="4812449"/>
              <a:ext cx="1363436" cy="964439"/>
              <a:chOff x="646771" y="4633609"/>
              <a:chExt cx="1195705" cy="845793"/>
            </a:xfrm>
            <a:solidFill>
              <a:schemeClr val="bg1">
                <a:lumMod val="95000"/>
              </a:schemeClr>
            </a:solidFill>
          </p:grpSpPr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3545A87E-41BC-47C7-9143-77AECF92472B}"/>
                  </a:ext>
                </a:extLst>
              </p:cNvPr>
              <p:cNvSpPr/>
              <p:nvPr/>
            </p:nvSpPr>
            <p:spPr bwMode="auto">
              <a:xfrm>
                <a:off x="1261205" y="4633609"/>
                <a:ext cx="113994" cy="412726"/>
              </a:xfrm>
              <a:custGeom>
                <a:avLst/>
                <a:gdLst>
                  <a:gd name="connsiteX0" fmla="*/ 0 w 689528"/>
                  <a:gd name="connsiteY0" fmla="*/ 0 h 1904235"/>
                  <a:gd name="connsiteX1" fmla="*/ 686474 w 689528"/>
                  <a:gd name="connsiteY1" fmla="*/ 0 h 1904235"/>
                  <a:gd name="connsiteX2" fmla="*/ 689528 w 689528"/>
                  <a:gd name="connsiteY2" fmla="*/ 110631 h 1904235"/>
                  <a:gd name="connsiteX3" fmla="*/ 672069 w 689528"/>
                  <a:gd name="connsiteY3" fmla="*/ 297785 h 1904235"/>
                  <a:gd name="connsiteX4" fmla="*/ 595870 w 689528"/>
                  <a:gd name="connsiteY4" fmla="*/ 746847 h 1904235"/>
                  <a:gd name="connsiteX5" fmla="*/ 532372 w 689528"/>
                  <a:gd name="connsiteY5" fmla="*/ 1227984 h 1904235"/>
                  <a:gd name="connsiteX6" fmla="*/ 487919 w 689528"/>
                  <a:gd name="connsiteY6" fmla="*/ 1564780 h 1904235"/>
                  <a:gd name="connsiteX7" fmla="*/ 401228 w 689528"/>
                  <a:gd name="connsiteY7" fmla="*/ 1900972 h 1904235"/>
                  <a:gd name="connsiteX8" fmla="*/ 310119 w 689528"/>
                  <a:gd name="connsiteY8" fmla="*/ 1721149 h 1904235"/>
                  <a:gd name="connsiteX9" fmla="*/ 272019 w 689528"/>
                  <a:gd name="connsiteY9" fmla="*/ 1556761 h 1904235"/>
                  <a:gd name="connsiteX10" fmla="*/ 214872 w 689528"/>
                  <a:gd name="connsiteY10" fmla="*/ 1171852 h 1904235"/>
                  <a:gd name="connsiteX11" fmla="*/ 189471 w 689528"/>
                  <a:gd name="connsiteY11" fmla="*/ 802981 h 1904235"/>
                  <a:gd name="connsiteX12" fmla="*/ 113273 w 689528"/>
                  <a:gd name="connsiteY12" fmla="*/ 377974 h 1904235"/>
                  <a:gd name="connsiteX13" fmla="*/ 1111 w 689528"/>
                  <a:gd name="connsiteY13" fmla="*/ 37005 h 1904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9528" h="1904235">
                    <a:moveTo>
                      <a:pt x="0" y="0"/>
                    </a:moveTo>
                    <a:lnTo>
                      <a:pt x="686474" y="0"/>
                    </a:lnTo>
                    <a:lnTo>
                      <a:pt x="689528" y="110631"/>
                    </a:lnTo>
                    <a:cubicBezTo>
                      <a:pt x="687412" y="169279"/>
                      <a:pt x="681593" y="230415"/>
                      <a:pt x="672069" y="297785"/>
                    </a:cubicBezTo>
                    <a:cubicBezTo>
                      <a:pt x="653020" y="432525"/>
                      <a:pt x="562005" y="567756"/>
                      <a:pt x="595870" y="746847"/>
                    </a:cubicBezTo>
                    <a:cubicBezTo>
                      <a:pt x="629736" y="925938"/>
                      <a:pt x="550364" y="1091661"/>
                      <a:pt x="532372" y="1227984"/>
                    </a:cubicBezTo>
                    <a:cubicBezTo>
                      <a:pt x="514379" y="1364306"/>
                      <a:pt x="458976" y="1452615"/>
                      <a:pt x="487919" y="1564780"/>
                    </a:cubicBezTo>
                    <a:cubicBezTo>
                      <a:pt x="516862" y="1676945"/>
                      <a:pt x="430861" y="1874910"/>
                      <a:pt x="401228" y="1900972"/>
                    </a:cubicBezTo>
                    <a:cubicBezTo>
                      <a:pt x="371595" y="1927033"/>
                      <a:pt x="299903" y="1790546"/>
                      <a:pt x="310119" y="1721149"/>
                    </a:cubicBezTo>
                    <a:cubicBezTo>
                      <a:pt x="320335" y="1651753"/>
                      <a:pt x="287894" y="1648311"/>
                      <a:pt x="272019" y="1556761"/>
                    </a:cubicBezTo>
                    <a:cubicBezTo>
                      <a:pt x="256143" y="1465211"/>
                      <a:pt x="228630" y="1297482"/>
                      <a:pt x="214872" y="1171852"/>
                    </a:cubicBezTo>
                    <a:cubicBezTo>
                      <a:pt x="201114" y="1046221"/>
                      <a:pt x="238156" y="891189"/>
                      <a:pt x="189471" y="802981"/>
                    </a:cubicBezTo>
                    <a:cubicBezTo>
                      <a:pt x="140786" y="714773"/>
                      <a:pt x="142896" y="520208"/>
                      <a:pt x="113273" y="377974"/>
                    </a:cubicBezTo>
                    <a:cubicBezTo>
                      <a:pt x="91056" y="271299"/>
                      <a:pt x="15284" y="137653"/>
                      <a:pt x="1111" y="37005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39B507CE-C1ED-4EEB-9827-43AC2302DE0A}"/>
                  </a:ext>
                </a:extLst>
              </p:cNvPr>
              <p:cNvSpPr/>
              <p:nvPr/>
            </p:nvSpPr>
            <p:spPr bwMode="auto">
              <a:xfrm>
                <a:off x="790745" y="4633609"/>
                <a:ext cx="149449" cy="412726"/>
              </a:xfrm>
              <a:custGeom>
                <a:avLst/>
                <a:gdLst>
                  <a:gd name="connsiteX0" fmla="*/ 0 w 689528"/>
                  <a:gd name="connsiteY0" fmla="*/ 0 h 1904235"/>
                  <a:gd name="connsiteX1" fmla="*/ 686474 w 689528"/>
                  <a:gd name="connsiteY1" fmla="*/ 0 h 1904235"/>
                  <a:gd name="connsiteX2" fmla="*/ 689528 w 689528"/>
                  <a:gd name="connsiteY2" fmla="*/ 110631 h 1904235"/>
                  <a:gd name="connsiteX3" fmla="*/ 672069 w 689528"/>
                  <a:gd name="connsiteY3" fmla="*/ 297785 h 1904235"/>
                  <a:gd name="connsiteX4" fmla="*/ 595870 w 689528"/>
                  <a:gd name="connsiteY4" fmla="*/ 746847 h 1904235"/>
                  <a:gd name="connsiteX5" fmla="*/ 532372 w 689528"/>
                  <a:gd name="connsiteY5" fmla="*/ 1227984 h 1904235"/>
                  <a:gd name="connsiteX6" fmla="*/ 487919 w 689528"/>
                  <a:gd name="connsiteY6" fmla="*/ 1564780 h 1904235"/>
                  <a:gd name="connsiteX7" fmla="*/ 401228 w 689528"/>
                  <a:gd name="connsiteY7" fmla="*/ 1900972 h 1904235"/>
                  <a:gd name="connsiteX8" fmla="*/ 310119 w 689528"/>
                  <a:gd name="connsiteY8" fmla="*/ 1721149 h 1904235"/>
                  <a:gd name="connsiteX9" fmla="*/ 272019 w 689528"/>
                  <a:gd name="connsiteY9" fmla="*/ 1556761 h 1904235"/>
                  <a:gd name="connsiteX10" fmla="*/ 214872 w 689528"/>
                  <a:gd name="connsiteY10" fmla="*/ 1171852 h 1904235"/>
                  <a:gd name="connsiteX11" fmla="*/ 189471 w 689528"/>
                  <a:gd name="connsiteY11" fmla="*/ 802981 h 1904235"/>
                  <a:gd name="connsiteX12" fmla="*/ 113273 w 689528"/>
                  <a:gd name="connsiteY12" fmla="*/ 377974 h 1904235"/>
                  <a:gd name="connsiteX13" fmla="*/ 1111 w 689528"/>
                  <a:gd name="connsiteY13" fmla="*/ 37005 h 1904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9528" h="1904235">
                    <a:moveTo>
                      <a:pt x="0" y="0"/>
                    </a:moveTo>
                    <a:lnTo>
                      <a:pt x="686474" y="0"/>
                    </a:lnTo>
                    <a:lnTo>
                      <a:pt x="689528" y="110631"/>
                    </a:lnTo>
                    <a:cubicBezTo>
                      <a:pt x="687412" y="169279"/>
                      <a:pt x="681593" y="230415"/>
                      <a:pt x="672069" y="297785"/>
                    </a:cubicBezTo>
                    <a:cubicBezTo>
                      <a:pt x="653020" y="432525"/>
                      <a:pt x="562005" y="567756"/>
                      <a:pt x="595870" y="746847"/>
                    </a:cubicBezTo>
                    <a:cubicBezTo>
                      <a:pt x="629736" y="925938"/>
                      <a:pt x="550364" y="1091661"/>
                      <a:pt x="532372" y="1227984"/>
                    </a:cubicBezTo>
                    <a:cubicBezTo>
                      <a:pt x="514379" y="1364306"/>
                      <a:pt x="458976" y="1452615"/>
                      <a:pt x="487919" y="1564780"/>
                    </a:cubicBezTo>
                    <a:cubicBezTo>
                      <a:pt x="516862" y="1676945"/>
                      <a:pt x="430861" y="1874910"/>
                      <a:pt x="401228" y="1900972"/>
                    </a:cubicBezTo>
                    <a:cubicBezTo>
                      <a:pt x="371595" y="1927033"/>
                      <a:pt x="299903" y="1790546"/>
                      <a:pt x="310119" y="1721149"/>
                    </a:cubicBezTo>
                    <a:cubicBezTo>
                      <a:pt x="320335" y="1651753"/>
                      <a:pt x="287894" y="1648311"/>
                      <a:pt x="272019" y="1556761"/>
                    </a:cubicBezTo>
                    <a:cubicBezTo>
                      <a:pt x="256143" y="1465211"/>
                      <a:pt x="228630" y="1297482"/>
                      <a:pt x="214872" y="1171852"/>
                    </a:cubicBezTo>
                    <a:cubicBezTo>
                      <a:pt x="201114" y="1046221"/>
                      <a:pt x="238156" y="891189"/>
                      <a:pt x="189471" y="802981"/>
                    </a:cubicBezTo>
                    <a:cubicBezTo>
                      <a:pt x="140786" y="714773"/>
                      <a:pt x="142896" y="520208"/>
                      <a:pt x="113273" y="377974"/>
                    </a:cubicBezTo>
                    <a:cubicBezTo>
                      <a:pt x="91056" y="271299"/>
                      <a:pt x="15284" y="137653"/>
                      <a:pt x="1111" y="37005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C5E3D521-06B3-4F29-AEFE-F777D8042504}"/>
                  </a:ext>
                </a:extLst>
              </p:cNvPr>
              <p:cNvSpPr/>
              <p:nvPr/>
            </p:nvSpPr>
            <p:spPr bwMode="auto">
              <a:xfrm>
                <a:off x="1123225" y="4633609"/>
                <a:ext cx="202446" cy="578619"/>
              </a:xfrm>
              <a:custGeom>
                <a:avLst/>
                <a:gdLst>
                  <a:gd name="connsiteX0" fmla="*/ 1864 w 519627"/>
                  <a:gd name="connsiteY0" fmla="*/ 0 h 1485166"/>
                  <a:gd name="connsiteX1" fmla="*/ 517669 w 519627"/>
                  <a:gd name="connsiteY1" fmla="*/ 0 h 1485166"/>
                  <a:gd name="connsiteX2" fmla="*/ 519627 w 519627"/>
                  <a:gd name="connsiteY2" fmla="*/ 73917 h 1485166"/>
                  <a:gd name="connsiteX3" fmla="*/ 506448 w 519627"/>
                  <a:gd name="connsiteY3" fmla="*/ 221175 h 1485166"/>
                  <a:gd name="connsiteX4" fmla="*/ 448932 w 519627"/>
                  <a:gd name="connsiteY4" fmla="*/ 574507 h 1485166"/>
                  <a:gd name="connsiteX5" fmla="*/ 401003 w 519627"/>
                  <a:gd name="connsiteY5" fmla="*/ 953076 h 1485166"/>
                  <a:gd name="connsiteX6" fmla="*/ 367449 w 519627"/>
                  <a:gd name="connsiteY6" fmla="*/ 1218076 h 1485166"/>
                  <a:gd name="connsiteX7" fmla="*/ 302013 w 519627"/>
                  <a:gd name="connsiteY7" fmla="*/ 1482599 h 1485166"/>
                  <a:gd name="connsiteX8" fmla="*/ 233243 w 519627"/>
                  <a:gd name="connsiteY8" fmla="*/ 1341111 h 1485166"/>
                  <a:gd name="connsiteX9" fmla="*/ 204484 w 519627"/>
                  <a:gd name="connsiteY9" fmla="*/ 1211766 h 1485166"/>
                  <a:gd name="connsiteX10" fmla="*/ 161349 w 519627"/>
                  <a:gd name="connsiteY10" fmla="*/ 908911 h 1485166"/>
                  <a:gd name="connsiteX11" fmla="*/ 142176 w 519627"/>
                  <a:gd name="connsiteY11" fmla="*/ 618674 h 1485166"/>
                  <a:gd name="connsiteX12" fmla="*/ 84661 w 519627"/>
                  <a:gd name="connsiteY12" fmla="*/ 284269 h 1485166"/>
                  <a:gd name="connsiteX13" fmla="*/ 0 w 519627"/>
                  <a:gd name="connsiteY13" fmla="*/ 15987 h 1485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19627" h="1485166">
                    <a:moveTo>
                      <a:pt x="1864" y="0"/>
                    </a:moveTo>
                    <a:lnTo>
                      <a:pt x="517669" y="0"/>
                    </a:lnTo>
                    <a:lnTo>
                      <a:pt x="519627" y="73917"/>
                    </a:lnTo>
                    <a:cubicBezTo>
                      <a:pt x="518029" y="120063"/>
                      <a:pt x="513637" y="168167"/>
                      <a:pt x="506448" y="221175"/>
                    </a:cubicBezTo>
                    <a:cubicBezTo>
                      <a:pt x="492069" y="327191"/>
                      <a:pt x="423370" y="433594"/>
                      <a:pt x="448932" y="574507"/>
                    </a:cubicBezTo>
                    <a:cubicBezTo>
                      <a:pt x="474495" y="715420"/>
                      <a:pt x="414584" y="845814"/>
                      <a:pt x="401003" y="953076"/>
                    </a:cubicBezTo>
                    <a:cubicBezTo>
                      <a:pt x="387421" y="1060338"/>
                      <a:pt x="345602" y="1129821"/>
                      <a:pt x="367449" y="1218076"/>
                    </a:cubicBezTo>
                    <a:cubicBezTo>
                      <a:pt x="389296" y="1306330"/>
                      <a:pt x="324381" y="1462093"/>
                      <a:pt x="302013" y="1482599"/>
                    </a:cubicBezTo>
                    <a:cubicBezTo>
                      <a:pt x="279646" y="1503105"/>
                      <a:pt x="225532" y="1395714"/>
                      <a:pt x="233243" y="1341111"/>
                    </a:cubicBezTo>
                    <a:cubicBezTo>
                      <a:pt x="240954" y="1286508"/>
                      <a:pt x="216467" y="1283800"/>
                      <a:pt x="204484" y="1211766"/>
                    </a:cubicBezTo>
                    <a:cubicBezTo>
                      <a:pt x="192501" y="1139732"/>
                      <a:pt x="171734" y="1007760"/>
                      <a:pt x="161349" y="908911"/>
                    </a:cubicBezTo>
                    <a:cubicBezTo>
                      <a:pt x="150965" y="810062"/>
                      <a:pt x="178924" y="688079"/>
                      <a:pt x="142176" y="618674"/>
                    </a:cubicBezTo>
                    <a:cubicBezTo>
                      <a:pt x="105428" y="549270"/>
                      <a:pt x="107021" y="396182"/>
                      <a:pt x="84661" y="284269"/>
                    </a:cubicBezTo>
                    <a:cubicBezTo>
                      <a:pt x="67891" y="200335"/>
                      <a:pt x="10698" y="95179"/>
                      <a:pt x="0" y="15987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1E54A5B2-C7A3-49EA-A4BC-56DFBECFF92B}"/>
                  </a:ext>
                </a:extLst>
              </p:cNvPr>
              <p:cNvSpPr/>
              <p:nvPr/>
            </p:nvSpPr>
            <p:spPr bwMode="auto">
              <a:xfrm>
                <a:off x="1313171" y="4633609"/>
                <a:ext cx="225531" cy="741887"/>
              </a:xfrm>
              <a:custGeom>
                <a:avLst/>
                <a:gdLst>
                  <a:gd name="connsiteX0" fmla="*/ 0 w 578881"/>
                  <a:gd name="connsiteY0" fmla="*/ 0 h 1904234"/>
                  <a:gd name="connsiteX1" fmla="*/ 578881 w 578881"/>
                  <a:gd name="connsiteY1" fmla="*/ 0 h 1904234"/>
                  <a:gd name="connsiteX2" fmla="*/ 577484 w 578881"/>
                  <a:gd name="connsiteY2" fmla="*/ 18923 h 1904234"/>
                  <a:gd name="connsiteX3" fmla="*/ 508524 w 578881"/>
                  <a:gd name="connsiteY3" fmla="*/ 226077 h 1904234"/>
                  <a:gd name="connsiteX4" fmla="*/ 487404 w 578881"/>
                  <a:gd name="connsiteY4" fmla="*/ 491128 h 1904234"/>
                  <a:gd name="connsiteX5" fmla="*/ 468579 w 578881"/>
                  <a:gd name="connsiteY5" fmla="*/ 748146 h 1904234"/>
                  <a:gd name="connsiteX6" fmla="*/ 418645 w 578881"/>
                  <a:gd name="connsiteY6" fmla="*/ 1230055 h 1904234"/>
                  <a:gd name="connsiteX7" fmla="*/ 315517 w 578881"/>
                  <a:gd name="connsiteY7" fmla="*/ 1904124 h 1904234"/>
                  <a:gd name="connsiteX8" fmla="*/ 168972 w 578881"/>
                  <a:gd name="connsiteY8" fmla="*/ 1173833 h 1904234"/>
                  <a:gd name="connsiteX9" fmla="*/ 148997 w 578881"/>
                  <a:gd name="connsiteY9" fmla="*/ 804370 h 1904234"/>
                  <a:gd name="connsiteX10" fmla="*/ 89077 w 578881"/>
                  <a:gd name="connsiteY10" fmla="*/ 378680 h 1904234"/>
                  <a:gd name="connsiteX11" fmla="*/ 876 w 578881"/>
                  <a:gd name="connsiteY11" fmla="*/ 37163 h 1904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78881" h="1904234">
                    <a:moveTo>
                      <a:pt x="0" y="0"/>
                    </a:moveTo>
                    <a:lnTo>
                      <a:pt x="578881" y="0"/>
                    </a:lnTo>
                    <a:lnTo>
                      <a:pt x="577484" y="18923"/>
                    </a:lnTo>
                    <a:cubicBezTo>
                      <a:pt x="561337" y="94414"/>
                      <a:pt x="520528" y="156986"/>
                      <a:pt x="508524" y="226077"/>
                    </a:cubicBezTo>
                    <a:cubicBezTo>
                      <a:pt x="492521" y="318197"/>
                      <a:pt x="474090" y="416163"/>
                      <a:pt x="487404" y="491128"/>
                    </a:cubicBezTo>
                    <a:cubicBezTo>
                      <a:pt x="500719" y="566093"/>
                      <a:pt x="480039" y="624991"/>
                      <a:pt x="468579" y="748146"/>
                    </a:cubicBezTo>
                    <a:cubicBezTo>
                      <a:pt x="457119" y="871301"/>
                      <a:pt x="459137" y="1133774"/>
                      <a:pt x="418645" y="1230055"/>
                    </a:cubicBezTo>
                    <a:cubicBezTo>
                      <a:pt x="378153" y="1326337"/>
                      <a:pt x="357130" y="1913494"/>
                      <a:pt x="315517" y="1904124"/>
                    </a:cubicBezTo>
                    <a:cubicBezTo>
                      <a:pt x="273905" y="1894755"/>
                      <a:pt x="236673" y="1260743"/>
                      <a:pt x="168972" y="1173833"/>
                    </a:cubicBezTo>
                    <a:cubicBezTo>
                      <a:pt x="101271" y="1086923"/>
                      <a:pt x="182288" y="852560"/>
                      <a:pt x="148997" y="804370"/>
                    </a:cubicBezTo>
                    <a:cubicBezTo>
                      <a:pt x="115706" y="756180"/>
                      <a:pt x="112372" y="521143"/>
                      <a:pt x="89077" y="378680"/>
                    </a:cubicBezTo>
                    <a:cubicBezTo>
                      <a:pt x="71606" y="271834"/>
                      <a:pt x="12021" y="137973"/>
                      <a:pt x="876" y="3716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418B63FC-F06C-4875-8CAA-958FE2A558A3}"/>
                  </a:ext>
                </a:extLst>
              </p:cNvPr>
              <p:cNvSpPr/>
              <p:nvPr/>
            </p:nvSpPr>
            <p:spPr bwMode="auto">
              <a:xfrm>
                <a:off x="1469645" y="4633609"/>
                <a:ext cx="208048" cy="845793"/>
              </a:xfrm>
              <a:custGeom>
                <a:avLst/>
                <a:gdLst>
                  <a:gd name="connsiteX0" fmla="*/ 0 w 534007"/>
                  <a:gd name="connsiteY0" fmla="*/ 0 h 2170934"/>
                  <a:gd name="connsiteX1" fmla="*/ 531762 w 534007"/>
                  <a:gd name="connsiteY1" fmla="*/ 0 h 2170934"/>
                  <a:gd name="connsiteX2" fmla="*/ 534007 w 534007"/>
                  <a:gd name="connsiteY2" fmla="*/ 119912 h 2170934"/>
                  <a:gd name="connsiteX3" fmla="*/ 520481 w 534007"/>
                  <a:gd name="connsiteY3" fmla="*/ 333772 h 2170934"/>
                  <a:gd name="connsiteX4" fmla="*/ 461455 w 534007"/>
                  <a:gd name="connsiteY4" fmla="*/ 846913 h 2170934"/>
                  <a:gd name="connsiteX5" fmla="*/ 412266 w 534007"/>
                  <a:gd name="connsiteY5" fmla="*/ 1396705 h 2170934"/>
                  <a:gd name="connsiteX6" fmla="*/ 377831 w 534007"/>
                  <a:gd name="connsiteY6" fmla="*/ 1781561 h 2170934"/>
                  <a:gd name="connsiteX7" fmla="*/ 310676 w 534007"/>
                  <a:gd name="connsiteY7" fmla="*/ 2165725 h 2170934"/>
                  <a:gd name="connsiteX8" fmla="*/ 195829 w 534007"/>
                  <a:gd name="connsiteY8" fmla="*/ 1983151 h 2170934"/>
                  <a:gd name="connsiteX9" fmla="*/ 210585 w 534007"/>
                  <a:gd name="connsiteY9" fmla="*/ 1772397 h 2170934"/>
                  <a:gd name="connsiteX10" fmla="*/ 200749 w 534007"/>
                  <a:gd name="connsiteY10" fmla="*/ 1318820 h 2170934"/>
                  <a:gd name="connsiteX11" fmla="*/ 146640 w 534007"/>
                  <a:gd name="connsiteY11" fmla="*/ 911057 h 2170934"/>
                  <a:gd name="connsiteX12" fmla="*/ 87613 w 534007"/>
                  <a:gd name="connsiteY12" fmla="*/ 425404 h 2170934"/>
                  <a:gd name="connsiteX13" fmla="*/ 728 w 534007"/>
                  <a:gd name="connsiteY13" fmla="*/ 35780 h 217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34007" h="2170934">
                    <a:moveTo>
                      <a:pt x="0" y="0"/>
                    </a:moveTo>
                    <a:lnTo>
                      <a:pt x="531762" y="0"/>
                    </a:lnTo>
                    <a:lnTo>
                      <a:pt x="534007" y="119912"/>
                    </a:lnTo>
                    <a:cubicBezTo>
                      <a:pt x="532367" y="186929"/>
                      <a:pt x="527859" y="256789"/>
                      <a:pt x="520481" y="333772"/>
                    </a:cubicBezTo>
                    <a:cubicBezTo>
                      <a:pt x="505725" y="487738"/>
                      <a:pt x="435221" y="642266"/>
                      <a:pt x="461455" y="846913"/>
                    </a:cubicBezTo>
                    <a:cubicBezTo>
                      <a:pt x="487689" y="1051560"/>
                      <a:pt x="426204" y="1240930"/>
                      <a:pt x="412266" y="1396705"/>
                    </a:cubicBezTo>
                    <a:cubicBezTo>
                      <a:pt x="398328" y="1552480"/>
                      <a:pt x="355410" y="1653390"/>
                      <a:pt x="377831" y="1781561"/>
                    </a:cubicBezTo>
                    <a:cubicBezTo>
                      <a:pt x="400252" y="1909731"/>
                      <a:pt x="341010" y="2132126"/>
                      <a:pt x="310676" y="2165725"/>
                    </a:cubicBezTo>
                    <a:cubicBezTo>
                      <a:pt x="280342" y="2199324"/>
                      <a:pt x="187915" y="2062450"/>
                      <a:pt x="195829" y="1983151"/>
                    </a:cubicBezTo>
                    <a:cubicBezTo>
                      <a:pt x="203742" y="1903851"/>
                      <a:pt x="209765" y="1883120"/>
                      <a:pt x="210585" y="1772397"/>
                    </a:cubicBezTo>
                    <a:cubicBezTo>
                      <a:pt x="211405" y="1661675"/>
                      <a:pt x="211407" y="1462377"/>
                      <a:pt x="200749" y="1318820"/>
                    </a:cubicBezTo>
                    <a:cubicBezTo>
                      <a:pt x="190092" y="1175262"/>
                      <a:pt x="165496" y="1059959"/>
                      <a:pt x="146640" y="911057"/>
                    </a:cubicBezTo>
                    <a:cubicBezTo>
                      <a:pt x="127783" y="762154"/>
                      <a:pt x="110561" y="587933"/>
                      <a:pt x="87613" y="425404"/>
                    </a:cubicBezTo>
                    <a:cubicBezTo>
                      <a:pt x="70403" y="303506"/>
                      <a:pt x="11707" y="150790"/>
                      <a:pt x="728" y="3578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654B0FDA-6038-4513-ADFC-332A2A69164C}"/>
                  </a:ext>
                </a:extLst>
              </p:cNvPr>
              <p:cNvSpPr/>
              <p:nvPr/>
            </p:nvSpPr>
            <p:spPr bwMode="auto">
              <a:xfrm>
                <a:off x="1590667" y="4633609"/>
                <a:ext cx="251809" cy="666288"/>
              </a:xfrm>
              <a:custGeom>
                <a:avLst/>
                <a:gdLst>
                  <a:gd name="connsiteX0" fmla="*/ 0 w 689528"/>
                  <a:gd name="connsiteY0" fmla="*/ 0 h 1904235"/>
                  <a:gd name="connsiteX1" fmla="*/ 686474 w 689528"/>
                  <a:gd name="connsiteY1" fmla="*/ 0 h 1904235"/>
                  <a:gd name="connsiteX2" fmla="*/ 689528 w 689528"/>
                  <a:gd name="connsiteY2" fmla="*/ 110631 h 1904235"/>
                  <a:gd name="connsiteX3" fmla="*/ 672068 w 689528"/>
                  <a:gd name="connsiteY3" fmla="*/ 297785 h 1904235"/>
                  <a:gd name="connsiteX4" fmla="*/ 595870 w 689528"/>
                  <a:gd name="connsiteY4" fmla="*/ 746847 h 1904235"/>
                  <a:gd name="connsiteX5" fmla="*/ 532371 w 689528"/>
                  <a:gd name="connsiteY5" fmla="*/ 1227984 h 1904235"/>
                  <a:gd name="connsiteX6" fmla="*/ 487919 w 689528"/>
                  <a:gd name="connsiteY6" fmla="*/ 1564780 h 1904235"/>
                  <a:gd name="connsiteX7" fmla="*/ 401228 w 689528"/>
                  <a:gd name="connsiteY7" fmla="*/ 1900972 h 1904235"/>
                  <a:gd name="connsiteX8" fmla="*/ 310119 w 689528"/>
                  <a:gd name="connsiteY8" fmla="*/ 1721149 h 1904235"/>
                  <a:gd name="connsiteX9" fmla="*/ 272018 w 689528"/>
                  <a:gd name="connsiteY9" fmla="*/ 1556761 h 1904235"/>
                  <a:gd name="connsiteX10" fmla="*/ 214872 w 689528"/>
                  <a:gd name="connsiteY10" fmla="*/ 1171852 h 1904235"/>
                  <a:gd name="connsiteX11" fmla="*/ 189471 w 689528"/>
                  <a:gd name="connsiteY11" fmla="*/ 802981 h 1904235"/>
                  <a:gd name="connsiteX12" fmla="*/ 113272 w 689528"/>
                  <a:gd name="connsiteY12" fmla="*/ 377974 h 1904235"/>
                  <a:gd name="connsiteX13" fmla="*/ 1111 w 689528"/>
                  <a:gd name="connsiteY13" fmla="*/ 37005 h 1904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9528" h="1904235">
                    <a:moveTo>
                      <a:pt x="0" y="0"/>
                    </a:moveTo>
                    <a:lnTo>
                      <a:pt x="686474" y="0"/>
                    </a:lnTo>
                    <a:lnTo>
                      <a:pt x="689528" y="110631"/>
                    </a:lnTo>
                    <a:cubicBezTo>
                      <a:pt x="687411" y="169279"/>
                      <a:pt x="681592" y="230415"/>
                      <a:pt x="672068" y="297785"/>
                    </a:cubicBezTo>
                    <a:cubicBezTo>
                      <a:pt x="653019" y="432525"/>
                      <a:pt x="562005" y="567756"/>
                      <a:pt x="595870" y="746847"/>
                    </a:cubicBezTo>
                    <a:cubicBezTo>
                      <a:pt x="629736" y="925938"/>
                      <a:pt x="550364" y="1091661"/>
                      <a:pt x="532371" y="1227984"/>
                    </a:cubicBezTo>
                    <a:cubicBezTo>
                      <a:pt x="514379" y="1364306"/>
                      <a:pt x="458975" y="1452615"/>
                      <a:pt x="487919" y="1564780"/>
                    </a:cubicBezTo>
                    <a:cubicBezTo>
                      <a:pt x="516862" y="1676945"/>
                      <a:pt x="430861" y="1874910"/>
                      <a:pt x="401228" y="1900972"/>
                    </a:cubicBezTo>
                    <a:cubicBezTo>
                      <a:pt x="371594" y="1927033"/>
                      <a:pt x="299903" y="1790546"/>
                      <a:pt x="310119" y="1721149"/>
                    </a:cubicBezTo>
                    <a:cubicBezTo>
                      <a:pt x="320335" y="1651753"/>
                      <a:pt x="287894" y="1648311"/>
                      <a:pt x="272018" y="1556761"/>
                    </a:cubicBezTo>
                    <a:cubicBezTo>
                      <a:pt x="256143" y="1465211"/>
                      <a:pt x="228630" y="1297482"/>
                      <a:pt x="214872" y="1171852"/>
                    </a:cubicBezTo>
                    <a:cubicBezTo>
                      <a:pt x="201114" y="1046221"/>
                      <a:pt x="238155" y="891189"/>
                      <a:pt x="189471" y="802981"/>
                    </a:cubicBezTo>
                    <a:cubicBezTo>
                      <a:pt x="140786" y="714773"/>
                      <a:pt x="142895" y="520208"/>
                      <a:pt x="113272" y="377974"/>
                    </a:cubicBezTo>
                    <a:cubicBezTo>
                      <a:pt x="91055" y="271299"/>
                      <a:pt x="15284" y="137653"/>
                      <a:pt x="1111" y="37005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0C28FD65-EAAA-4597-AF6A-D3E9521E0E73}"/>
                  </a:ext>
                </a:extLst>
              </p:cNvPr>
              <p:cNvSpPr/>
              <p:nvPr/>
            </p:nvSpPr>
            <p:spPr bwMode="auto">
              <a:xfrm>
                <a:off x="907021" y="4633609"/>
                <a:ext cx="255419" cy="741887"/>
              </a:xfrm>
              <a:custGeom>
                <a:avLst/>
                <a:gdLst>
                  <a:gd name="connsiteX0" fmla="*/ 0 w 689528"/>
                  <a:gd name="connsiteY0" fmla="*/ 0 h 1904235"/>
                  <a:gd name="connsiteX1" fmla="*/ 686474 w 689528"/>
                  <a:gd name="connsiteY1" fmla="*/ 0 h 1904235"/>
                  <a:gd name="connsiteX2" fmla="*/ 689528 w 689528"/>
                  <a:gd name="connsiteY2" fmla="*/ 110631 h 1904235"/>
                  <a:gd name="connsiteX3" fmla="*/ 672069 w 689528"/>
                  <a:gd name="connsiteY3" fmla="*/ 297785 h 1904235"/>
                  <a:gd name="connsiteX4" fmla="*/ 595870 w 689528"/>
                  <a:gd name="connsiteY4" fmla="*/ 746847 h 1904235"/>
                  <a:gd name="connsiteX5" fmla="*/ 532372 w 689528"/>
                  <a:gd name="connsiteY5" fmla="*/ 1227984 h 1904235"/>
                  <a:gd name="connsiteX6" fmla="*/ 487919 w 689528"/>
                  <a:gd name="connsiteY6" fmla="*/ 1564780 h 1904235"/>
                  <a:gd name="connsiteX7" fmla="*/ 401228 w 689528"/>
                  <a:gd name="connsiteY7" fmla="*/ 1900972 h 1904235"/>
                  <a:gd name="connsiteX8" fmla="*/ 310119 w 689528"/>
                  <a:gd name="connsiteY8" fmla="*/ 1721149 h 1904235"/>
                  <a:gd name="connsiteX9" fmla="*/ 272019 w 689528"/>
                  <a:gd name="connsiteY9" fmla="*/ 1556761 h 1904235"/>
                  <a:gd name="connsiteX10" fmla="*/ 214872 w 689528"/>
                  <a:gd name="connsiteY10" fmla="*/ 1171852 h 1904235"/>
                  <a:gd name="connsiteX11" fmla="*/ 189471 w 689528"/>
                  <a:gd name="connsiteY11" fmla="*/ 802981 h 1904235"/>
                  <a:gd name="connsiteX12" fmla="*/ 113273 w 689528"/>
                  <a:gd name="connsiteY12" fmla="*/ 377974 h 1904235"/>
                  <a:gd name="connsiteX13" fmla="*/ 1111 w 689528"/>
                  <a:gd name="connsiteY13" fmla="*/ 37005 h 1904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9528" h="1904235">
                    <a:moveTo>
                      <a:pt x="0" y="0"/>
                    </a:moveTo>
                    <a:lnTo>
                      <a:pt x="686474" y="0"/>
                    </a:lnTo>
                    <a:lnTo>
                      <a:pt x="689528" y="110631"/>
                    </a:lnTo>
                    <a:cubicBezTo>
                      <a:pt x="687412" y="169279"/>
                      <a:pt x="681593" y="230415"/>
                      <a:pt x="672069" y="297785"/>
                    </a:cubicBezTo>
                    <a:cubicBezTo>
                      <a:pt x="653020" y="432525"/>
                      <a:pt x="562005" y="567756"/>
                      <a:pt x="595870" y="746847"/>
                    </a:cubicBezTo>
                    <a:cubicBezTo>
                      <a:pt x="629736" y="925938"/>
                      <a:pt x="550364" y="1091661"/>
                      <a:pt x="532372" y="1227984"/>
                    </a:cubicBezTo>
                    <a:cubicBezTo>
                      <a:pt x="514379" y="1364306"/>
                      <a:pt x="458976" y="1452615"/>
                      <a:pt x="487919" y="1564780"/>
                    </a:cubicBezTo>
                    <a:cubicBezTo>
                      <a:pt x="516862" y="1676945"/>
                      <a:pt x="430861" y="1874910"/>
                      <a:pt x="401228" y="1900972"/>
                    </a:cubicBezTo>
                    <a:cubicBezTo>
                      <a:pt x="371595" y="1927033"/>
                      <a:pt x="299903" y="1790546"/>
                      <a:pt x="310119" y="1721149"/>
                    </a:cubicBezTo>
                    <a:cubicBezTo>
                      <a:pt x="320335" y="1651753"/>
                      <a:pt x="287894" y="1648311"/>
                      <a:pt x="272019" y="1556761"/>
                    </a:cubicBezTo>
                    <a:cubicBezTo>
                      <a:pt x="256143" y="1465211"/>
                      <a:pt x="228630" y="1297482"/>
                      <a:pt x="214872" y="1171852"/>
                    </a:cubicBezTo>
                    <a:cubicBezTo>
                      <a:pt x="201114" y="1046221"/>
                      <a:pt x="238156" y="891189"/>
                      <a:pt x="189471" y="802981"/>
                    </a:cubicBezTo>
                    <a:cubicBezTo>
                      <a:pt x="140786" y="714773"/>
                      <a:pt x="142896" y="520208"/>
                      <a:pt x="113273" y="377974"/>
                    </a:cubicBezTo>
                    <a:cubicBezTo>
                      <a:pt x="91056" y="271299"/>
                      <a:pt x="15284" y="137653"/>
                      <a:pt x="1111" y="37005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694A82E9-6A52-4E0B-9639-FBED166DA857}"/>
                  </a:ext>
                </a:extLst>
              </p:cNvPr>
              <p:cNvSpPr/>
              <p:nvPr/>
            </p:nvSpPr>
            <p:spPr bwMode="auto">
              <a:xfrm>
                <a:off x="646771" y="4633609"/>
                <a:ext cx="176132" cy="561084"/>
              </a:xfrm>
              <a:custGeom>
                <a:avLst/>
                <a:gdLst>
                  <a:gd name="connsiteX0" fmla="*/ 0 w 689528"/>
                  <a:gd name="connsiteY0" fmla="*/ 0 h 1904235"/>
                  <a:gd name="connsiteX1" fmla="*/ 686474 w 689528"/>
                  <a:gd name="connsiteY1" fmla="*/ 0 h 1904235"/>
                  <a:gd name="connsiteX2" fmla="*/ 689528 w 689528"/>
                  <a:gd name="connsiteY2" fmla="*/ 110631 h 1904235"/>
                  <a:gd name="connsiteX3" fmla="*/ 672069 w 689528"/>
                  <a:gd name="connsiteY3" fmla="*/ 297785 h 1904235"/>
                  <a:gd name="connsiteX4" fmla="*/ 595870 w 689528"/>
                  <a:gd name="connsiteY4" fmla="*/ 746847 h 1904235"/>
                  <a:gd name="connsiteX5" fmla="*/ 532372 w 689528"/>
                  <a:gd name="connsiteY5" fmla="*/ 1227984 h 1904235"/>
                  <a:gd name="connsiteX6" fmla="*/ 487919 w 689528"/>
                  <a:gd name="connsiteY6" fmla="*/ 1564780 h 1904235"/>
                  <a:gd name="connsiteX7" fmla="*/ 401228 w 689528"/>
                  <a:gd name="connsiteY7" fmla="*/ 1900972 h 1904235"/>
                  <a:gd name="connsiteX8" fmla="*/ 310119 w 689528"/>
                  <a:gd name="connsiteY8" fmla="*/ 1721149 h 1904235"/>
                  <a:gd name="connsiteX9" fmla="*/ 272019 w 689528"/>
                  <a:gd name="connsiteY9" fmla="*/ 1556761 h 1904235"/>
                  <a:gd name="connsiteX10" fmla="*/ 214872 w 689528"/>
                  <a:gd name="connsiteY10" fmla="*/ 1171852 h 1904235"/>
                  <a:gd name="connsiteX11" fmla="*/ 189471 w 689528"/>
                  <a:gd name="connsiteY11" fmla="*/ 802981 h 1904235"/>
                  <a:gd name="connsiteX12" fmla="*/ 113273 w 689528"/>
                  <a:gd name="connsiteY12" fmla="*/ 377974 h 1904235"/>
                  <a:gd name="connsiteX13" fmla="*/ 1111 w 689528"/>
                  <a:gd name="connsiteY13" fmla="*/ 37005 h 1904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9528" h="1904235">
                    <a:moveTo>
                      <a:pt x="0" y="0"/>
                    </a:moveTo>
                    <a:lnTo>
                      <a:pt x="686474" y="0"/>
                    </a:lnTo>
                    <a:lnTo>
                      <a:pt x="689528" y="110631"/>
                    </a:lnTo>
                    <a:cubicBezTo>
                      <a:pt x="687412" y="169279"/>
                      <a:pt x="681593" y="230415"/>
                      <a:pt x="672069" y="297785"/>
                    </a:cubicBezTo>
                    <a:cubicBezTo>
                      <a:pt x="653020" y="432525"/>
                      <a:pt x="562005" y="567756"/>
                      <a:pt x="595870" y="746847"/>
                    </a:cubicBezTo>
                    <a:cubicBezTo>
                      <a:pt x="629736" y="925938"/>
                      <a:pt x="550364" y="1091661"/>
                      <a:pt x="532372" y="1227984"/>
                    </a:cubicBezTo>
                    <a:cubicBezTo>
                      <a:pt x="514379" y="1364306"/>
                      <a:pt x="458976" y="1452615"/>
                      <a:pt x="487919" y="1564780"/>
                    </a:cubicBezTo>
                    <a:cubicBezTo>
                      <a:pt x="516862" y="1676945"/>
                      <a:pt x="430861" y="1874910"/>
                      <a:pt x="401228" y="1900972"/>
                    </a:cubicBezTo>
                    <a:cubicBezTo>
                      <a:pt x="371595" y="1927033"/>
                      <a:pt x="299903" y="1790546"/>
                      <a:pt x="310119" y="1721149"/>
                    </a:cubicBezTo>
                    <a:cubicBezTo>
                      <a:pt x="320335" y="1651753"/>
                      <a:pt x="287894" y="1648311"/>
                      <a:pt x="272019" y="1556761"/>
                    </a:cubicBezTo>
                    <a:cubicBezTo>
                      <a:pt x="256143" y="1465211"/>
                      <a:pt x="228630" y="1297482"/>
                      <a:pt x="214872" y="1171852"/>
                    </a:cubicBezTo>
                    <a:cubicBezTo>
                      <a:pt x="201114" y="1046221"/>
                      <a:pt x="238156" y="891189"/>
                      <a:pt x="189471" y="802981"/>
                    </a:cubicBezTo>
                    <a:cubicBezTo>
                      <a:pt x="140786" y="714773"/>
                      <a:pt x="142896" y="520208"/>
                      <a:pt x="113273" y="377974"/>
                    </a:cubicBezTo>
                    <a:cubicBezTo>
                      <a:pt x="91056" y="271299"/>
                      <a:pt x="15284" y="137653"/>
                      <a:pt x="1111" y="37005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2A5069A9-6378-447B-B828-3B8C2D3F5393}"/>
                </a:ext>
              </a:extLst>
            </p:cNvPr>
            <p:cNvSpPr/>
            <p:nvPr/>
          </p:nvSpPr>
          <p:spPr bwMode="auto">
            <a:xfrm>
              <a:off x="405997" y="4731004"/>
              <a:ext cx="1576673" cy="137809"/>
            </a:xfrm>
            <a:custGeom>
              <a:avLst/>
              <a:gdLst>
                <a:gd name="connsiteX0" fmla="*/ 35113 w 1644606"/>
                <a:gd name="connsiteY0" fmla="*/ 0 h 250198"/>
                <a:gd name="connsiteX1" fmla="*/ 607 w 1644606"/>
                <a:gd name="connsiteY1" fmla="*/ 94890 h 250198"/>
                <a:gd name="connsiteX2" fmla="*/ 60992 w 1644606"/>
                <a:gd name="connsiteY2" fmla="*/ 163901 h 250198"/>
                <a:gd name="connsiteX3" fmla="*/ 86872 w 1644606"/>
                <a:gd name="connsiteY3" fmla="*/ 207034 h 250198"/>
                <a:gd name="connsiteX4" fmla="*/ 371543 w 1644606"/>
                <a:gd name="connsiteY4" fmla="*/ 198407 h 250198"/>
                <a:gd name="connsiteX5" fmla="*/ 682094 w 1644606"/>
                <a:gd name="connsiteY5" fmla="*/ 250166 h 250198"/>
                <a:gd name="connsiteX6" fmla="*/ 984019 w 1644606"/>
                <a:gd name="connsiteY6" fmla="*/ 189781 h 250198"/>
                <a:gd name="connsiteX7" fmla="*/ 1260064 w 1644606"/>
                <a:gd name="connsiteY7" fmla="*/ 232913 h 250198"/>
                <a:gd name="connsiteX8" fmla="*/ 1492977 w 1644606"/>
                <a:gd name="connsiteY8" fmla="*/ 207034 h 250198"/>
                <a:gd name="connsiteX9" fmla="*/ 1587868 w 1644606"/>
                <a:gd name="connsiteY9" fmla="*/ 189781 h 250198"/>
                <a:gd name="connsiteX10" fmla="*/ 1639626 w 1644606"/>
                <a:gd name="connsiteY10" fmla="*/ 112143 h 250198"/>
                <a:gd name="connsiteX11" fmla="*/ 1639626 w 1644606"/>
                <a:gd name="connsiteY11" fmla="*/ 69011 h 250198"/>
                <a:gd name="connsiteX0" fmla="*/ 35113 w 1642402"/>
                <a:gd name="connsiteY0" fmla="*/ 0 h 250198"/>
                <a:gd name="connsiteX1" fmla="*/ 607 w 1642402"/>
                <a:gd name="connsiteY1" fmla="*/ 94890 h 250198"/>
                <a:gd name="connsiteX2" fmla="*/ 60992 w 1642402"/>
                <a:gd name="connsiteY2" fmla="*/ 163901 h 250198"/>
                <a:gd name="connsiteX3" fmla="*/ 86872 w 1642402"/>
                <a:gd name="connsiteY3" fmla="*/ 207034 h 250198"/>
                <a:gd name="connsiteX4" fmla="*/ 371543 w 1642402"/>
                <a:gd name="connsiteY4" fmla="*/ 198407 h 250198"/>
                <a:gd name="connsiteX5" fmla="*/ 682094 w 1642402"/>
                <a:gd name="connsiteY5" fmla="*/ 250166 h 250198"/>
                <a:gd name="connsiteX6" fmla="*/ 984019 w 1642402"/>
                <a:gd name="connsiteY6" fmla="*/ 189781 h 250198"/>
                <a:gd name="connsiteX7" fmla="*/ 1260064 w 1642402"/>
                <a:gd name="connsiteY7" fmla="*/ 232913 h 250198"/>
                <a:gd name="connsiteX8" fmla="*/ 1492977 w 1642402"/>
                <a:gd name="connsiteY8" fmla="*/ 207034 h 250198"/>
                <a:gd name="connsiteX9" fmla="*/ 1587868 w 1642402"/>
                <a:gd name="connsiteY9" fmla="*/ 189781 h 250198"/>
                <a:gd name="connsiteX10" fmla="*/ 1639626 w 1642402"/>
                <a:gd name="connsiteY10" fmla="*/ 112143 h 250198"/>
                <a:gd name="connsiteX11" fmla="*/ 1630101 w 1642402"/>
                <a:gd name="connsiteY11" fmla="*/ 45199 h 250198"/>
                <a:gd name="connsiteX0" fmla="*/ 19099 w 1645438"/>
                <a:gd name="connsiteY0" fmla="*/ 0 h 221623"/>
                <a:gd name="connsiteX1" fmla="*/ 3643 w 1645438"/>
                <a:gd name="connsiteY1" fmla="*/ 66315 h 221623"/>
                <a:gd name="connsiteX2" fmla="*/ 64028 w 1645438"/>
                <a:gd name="connsiteY2" fmla="*/ 135326 h 221623"/>
                <a:gd name="connsiteX3" fmla="*/ 89908 w 1645438"/>
                <a:gd name="connsiteY3" fmla="*/ 178459 h 221623"/>
                <a:gd name="connsiteX4" fmla="*/ 374579 w 1645438"/>
                <a:gd name="connsiteY4" fmla="*/ 169832 h 221623"/>
                <a:gd name="connsiteX5" fmla="*/ 685130 w 1645438"/>
                <a:gd name="connsiteY5" fmla="*/ 221591 h 221623"/>
                <a:gd name="connsiteX6" fmla="*/ 987055 w 1645438"/>
                <a:gd name="connsiteY6" fmla="*/ 161206 h 221623"/>
                <a:gd name="connsiteX7" fmla="*/ 1263100 w 1645438"/>
                <a:gd name="connsiteY7" fmla="*/ 204338 h 221623"/>
                <a:gd name="connsiteX8" fmla="*/ 1496013 w 1645438"/>
                <a:gd name="connsiteY8" fmla="*/ 178459 h 221623"/>
                <a:gd name="connsiteX9" fmla="*/ 1590904 w 1645438"/>
                <a:gd name="connsiteY9" fmla="*/ 161206 h 221623"/>
                <a:gd name="connsiteX10" fmla="*/ 1642662 w 1645438"/>
                <a:gd name="connsiteY10" fmla="*/ 83568 h 221623"/>
                <a:gd name="connsiteX11" fmla="*/ 1633137 w 1645438"/>
                <a:gd name="connsiteY11" fmla="*/ 16624 h 221623"/>
                <a:gd name="connsiteX0" fmla="*/ 19099 w 1645438"/>
                <a:gd name="connsiteY0" fmla="*/ 0 h 221623"/>
                <a:gd name="connsiteX1" fmla="*/ 3643 w 1645438"/>
                <a:gd name="connsiteY1" fmla="*/ 99653 h 221623"/>
                <a:gd name="connsiteX2" fmla="*/ 64028 w 1645438"/>
                <a:gd name="connsiteY2" fmla="*/ 135326 h 221623"/>
                <a:gd name="connsiteX3" fmla="*/ 89908 w 1645438"/>
                <a:gd name="connsiteY3" fmla="*/ 178459 h 221623"/>
                <a:gd name="connsiteX4" fmla="*/ 374579 w 1645438"/>
                <a:gd name="connsiteY4" fmla="*/ 169832 h 221623"/>
                <a:gd name="connsiteX5" fmla="*/ 685130 w 1645438"/>
                <a:gd name="connsiteY5" fmla="*/ 221591 h 221623"/>
                <a:gd name="connsiteX6" fmla="*/ 987055 w 1645438"/>
                <a:gd name="connsiteY6" fmla="*/ 161206 h 221623"/>
                <a:gd name="connsiteX7" fmla="*/ 1263100 w 1645438"/>
                <a:gd name="connsiteY7" fmla="*/ 204338 h 221623"/>
                <a:gd name="connsiteX8" fmla="*/ 1496013 w 1645438"/>
                <a:gd name="connsiteY8" fmla="*/ 178459 h 221623"/>
                <a:gd name="connsiteX9" fmla="*/ 1590904 w 1645438"/>
                <a:gd name="connsiteY9" fmla="*/ 161206 h 221623"/>
                <a:gd name="connsiteX10" fmla="*/ 1642662 w 1645438"/>
                <a:gd name="connsiteY10" fmla="*/ 83568 h 221623"/>
                <a:gd name="connsiteX11" fmla="*/ 1633137 w 1645438"/>
                <a:gd name="connsiteY11" fmla="*/ 16624 h 221623"/>
                <a:gd name="connsiteX0" fmla="*/ 19099 w 1645438"/>
                <a:gd name="connsiteY0" fmla="*/ 0 h 221622"/>
                <a:gd name="connsiteX1" fmla="*/ 3643 w 1645438"/>
                <a:gd name="connsiteY1" fmla="*/ 99653 h 221622"/>
                <a:gd name="connsiteX2" fmla="*/ 64028 w 1645438"/>
                <a:gd name="connsiteY2" fmla="*/ 135326 h 221622"/>
                <a:gd name="connsiteX3" fmla="*/ 128008 w 1645438"/>
                <a:gd name="connsiteY3" fmla="*/ 192746 h 221622"/>
                <a:gd name="connsiteX4" fmla="*/ 374579 w 1645438"/>
                <a:gd name="connsiteY4" fmla="*/ 169832 h 221622"/>
                <a:gd name="connsiteX5" fmla="*/ 685130 w 1645438"/>
                <a:gd name="connsiteY5" fmla="*/ 221591 h 221622"/>
                <a:gd name="connsiteX6" fmla="*/ 987055 w 1645438"/>
                <a:gd name="connsiteY6" fmla="*/ 161206 h 221622"/>
                <a:gd name="connsiteX7" fmla="*/ 1263100 w 1645438"/>
                <a:gd name="connsiteY7" fmla="*/ 204338 h 221622"/>
                <a:gd name="connsiteX8" fmla="*/ 1496013 w 1645438"/>
                <a:gd name="connsiteY8" fmla="*/ 178459 h 221622"/>
                <a:gd name="connsiteX9" fmla="*/ 1590904 w 1645438"/>
                <a:gd name="connsiteY9" fmla="*/ 161206 h 221622"/>
                <a:gd name="connsiteX10" fmla="*/ 1642662 w 1645438"/>
                <a:gd name="connsiteY10" fmla="*/ 83568 h 221622"/>
                <a:gd name="connsiteX11" fmla="*/ 1633137 w 1645438"/>
                <a:gd name="connsiteY11" fmla="*/ 16624 h 221622"/>
                <a:gd name="connsiteX0" fmla="*/ 19099 w 1645438"/>
                <a:gd name="connsiteY0" fmla="*/ 0 h 204600"/>
                <a:gd name="connsiteX1" fmla="*/ 3643 w 1645438"/>
                <a:gd name="connsiteY1" fmla="*/ 99653 h 204600"/>
                <a:gd name="connsiteX2" fmla="*/ 64028 w 1645438"/>
                <a:gd name="connsiteY2" fmla="*/ 135326 h 204600"/>
                <a:gd name="connsiteX3" fmla="*/ 128008 w 1645438"/>
                <a:gd name="connsiteY3" fmla="*/ 192746 h 204600"/>
                <a:gd name="connsiteX4" fmla="*/ 374579 w 1645438"/>
                <a:gd name="connsiteY4" fmla="*/ 169832 h 204600"/>
                <a:gd name="connsiteX5" fmla="*/ 680368 w 1645438"/>
                <a:gd name="connsiteY5" fmla="*/ 135866 h 204600"/>
                <a:gd name="connsiteX6" fmla="*/ 987055 w 1645438"/>
                <a:gd name="connsiteY6" fmla="*/ 161206 h 204600"/>
                <a:gd name="connsiteX7" fmla="*/ 1263100 w 1645438"/>
                <a:gd name="connsiteY7" fmla="*/ 204338 h 204600"/>
                <a:gd name="connsiteX8" fmla="*/ 1496013 w 1645438"/>
                <a:gd name="connsiteY8" fmla="*/ 178459 h 204600"/>
                <a:gd name="connsiteX9" fmla="*/ 1590904 w 1645438"/>
                <a:gd name="connsiteY9" fmla="*/ 161206 h 204600"/>
                <a:gd name="connsiteX10" fmla="*/ 1642662 w 1645438"/>
                <a:gd name="connsiteY10" fmla="*/ 83568 h 204600"/>
                <a:gd name="connsiteX11" fmla="*/ 1633137 w 1645438"/>
                <a:gd name="connsiteY11" fmla="*/ 16624 h 204600"/>
                <a:gd name="connsiteX0" fmla="*/ 19099 w 1645438"/>
                <a:gd name="connsiteY0" fmla="*/ 0 h 193801"/>
                <a:gd name="connsiteX1" fmla="*/ 3643 w 1645438"/>
                <a:gd name="connsiteY1" fmla="*/ 99653 h 193801"/>
                <a:gd name="connsiteX2" fmla="*/ 64028 w 1645438"/>
                <a:gd name="connsiteY2" fmla="*/ 135326 h 193801"/>
                <a:gd name="connsiteX3" fmla="*/ 128008 w 1645438"/>
                <a:gd name="connsiteY3" fmla="*/ 192746 h 193801"/>
                <a:gd name="connsiteX4" fmla="*/ 374579 w 1645438"/>
                <a:gd name="connsiteY4" fmla="*/ 169832 h 193801"/>
                <a:gd name="connsiteX5" fmla="*/ 680368 w 1645438"/>
                <a:gd name="connsiteY5" fmla="*/ 135866 h 193801"/>
                <a:gd name="connsiteX6" fmla="*/ 987055 w 1645438"/>
                <a:gd name="connsiteY6" fmla="*/ 161206 h 193801"/>
                <a:gd name="connsiteX7" fmla="*/ 1263100 w 1645438"/>
                <a:gd name="connsiteY7" fmla="*/ 142426 h 193801"/>
                <a:gd name="connsiteX8" fmla="*/ 1496013 w 1645438"/>
                <a:gd name="connsiteY8" fmla="*/ 178459 h 193801"/>
                <a:gd name="connsiteX9" fmla="*/ 1590904 w 1645438"/>
                <a:gd name="connsiteY9" fmla="*/ 161206 h 193801"/>
                <a:gd name="connsiteX10" fmla="*/ 1642662 w 1645438"/>
                <a:gd name="connsiteY10" fmla="*/ 83568 h 193801"/>
                <a:gd name="connsiteX11" fmla="*/ 1633137 w 1645438"/>
                <a:gd name="connsiteY11" fmla="*/ 16624 h 193801"/>
                <a:gd name="connsiteX0" fmla="*/ 10207 w 1655596"/>
                <a:gd name="connsiteY0" fmla="*/ 7188 h 177177"/>
                <a:gd name="connsiteX1" fmla="*/ 13801 w 1655596"/>
                <a:gd name="connsiteY1" fmla="*/ 83029 h 177177"/>
                <a:gd name="connsiteX2" fmla="*/ 74186 w 1655596"/>
                <a:gd name="connsiteY2" fmla="*/ 118702 h 177177"/>
                <a:gd name="connsiteX3" fmla="*/ 138166 w 1655596"/>
                <a:gd name="connsiteY3" fmla="*/ 176122 h 177177"/>
                <a:gd name="connsiteX4" fmla="*/ 384737 w 1655596"/>
                <a:gd name="connsiteY4" fmla="*/ 153208 h 177177"/>
                <a:gd name="connsiteX5" fmla="*/ 690526 w 1655596"/>
                <a:gd name="connsiteY5" fmla="*/ 119242 h 177177"/>
                <a:gd name="connsiteX6" fmla="*/ 997213 w 1655596"/>
                <a:gd name="connsiteY6" fmla="*/ 144582 h 177177"/>
                <a:gd name="connsiteX7" fmla="*/ 1273258 w 1655596"/>
                <a:gd name="connsiteY7" fmla="*/ 125802 h 177177"/>
                <a:gd name="connsiteX8" fmla="*/ 1506171 w 1655596"/>
                <a:gd name="connsiteY8" fmla="*/ 161835 h 177177"/>
                <a:gd name="connsiteX9" fmla="*/ 1601062 w 1655596"/>
                <a:gd name="connsiteY9" fmla="*/ 144582 h 177177"/>
                <a:gd name="connsiteX10" fmla="*/ 1652820 w 1655596"/>
                <a:gd name="connsiteY10" fmla="*/ 66944 h 177177"/>
                <a:gd name="connsiteX11" fmla="*/ 1643295 w 1655596"/>
                <a:gd name="connsiteY11" fmla="*/ 0 h 177177"/>
                <a:gd name="connsiteX0" fmla="*/ 10207 w 1677247"/>
                <a:gd name="connsiteY0" fmla="*/ 44 h 170033"/>
                <a:gd name="connsiteX1" fmla="*/ 13801 w 1677247"/>
                <a:gd name="connsiteY1" fmla="*/ 75885 h 170033"/>
                <a:gd name="connsiteX2" fmla="*/ 74186 w 1677247"/>
                <a:gd name="connsiteY2" fmla="*/ 111558 h 170033"/>
                <a:gd name="connsiteX3" fmla="*/ 138166 w 1677247"/>
                <a:gd name="connsiteY3" fmla="*/ 168978 h 170033"/>
                <a:gd name="connsiteX4" fmla="*/ 384737 w 1677247"/>
                <a:gd name="connsiteY4" fmla="*/ 146064 h 170033"/>
                <a:gd name="connsiteX5" fmla="*/ 690526 w 1677247"/>
                <a:gd name="connsiteY5" fmla="*/ 112098 h 170033"/>
                <a:gd name="connsiteX6" fmla="*/ 997213 w 1677247"/>
                <a:gd name="connsiteY6" fmla="*/ 137438 h 170033"/>
                <a:gd name="connsiteX7" fmla="*/ 1273258 w 1677247"/>
                <a:gd name="connsiteY7" fmla="*/ 118658 h 170033"/>
                <a:gd name="connsiteX8" fmla="*/ 1506171 w 1677247"/>
                <a:gd name="connsiteY8" fmla="*/ 154691 h 170033"/>
                <a:gd name="connsiteX9" fmla="*/ 1601062 w 1677247"/>
                <a:gd name="connsiteY9" fmla="*/ 137438 h 170033"/>
                <a:gd name="connsiteX10" fmla="*/ 1652820 w 1677247"/>
                <a:gd name="connsiteY10" fmla="*/ 59800 h 170033"/>
                <a:gd name="connsiteX11" fmla="*/ 1676633 w 1677247"/>
                <a:gd name="connsiteY11" fmla="*/ 0 h 170033"/>
                <a:gd name="connsiteX0" fmla="*/ 10207 w 1677247"/>
                <a:gd name="connsiteY0" fmla="*/ 44 h 155617"/>
                <a:gd name="connsiteX1" fmla="*/ 13801 w 1677247"/>
                <a:gd name="connsiteY1" fmla="*/ 75885 h 155617"/>
                <a:gd name="connsiteX2" fmla="*/ 74186 w 1677247"/>
                <a:gd name="connsiteY2" fmla="*/ 111558 h 155617"/>
                <a:gd name="connsiteX3" fmla="*/ 234426 w 1677247"/>
                <a:gd name="connsiteY3" fmla="*/ 97540 h 155617"/>
                <a:gd name="connsiteX4" fmla="*/ 384737 w 1677247"/>
                <a:gd name="connsiteY4" fmla="*/ 146064 h 155617"/>
                <a:gd name="connsiteX5" fmla="*/ 690526 w 1677247"/>
                <a:gd name="connsiteY5" fmla="*/ 112098 h 155617"/>
                <a:gd name="connsiteX6" fmla="*/ 997213 w 1677247"/>
                <a:gd name="connsiteY6" fmla="*/ 137438 h 155617"/>
                <a:gd name="connsiteX7" fmla="*/ 1273258 w 1677247"/>
                <a:gd name="connsiteY7" fmla="*/ 118658 h 155617"/>
                <a:gd name="connsiteX8" fmla="*/ 1506171 w 1677247"/>
                <a:gd name="connsiteY8" fmla="*/ 154691 h 155617"/>
                <a:gd name="connsiteX9" fmla="*/ 1601062 w 1677247"/>
                <a:gd name="connsiteY9" fmla="*/ 137438 h 155617"/>
                <a:gd name="connsiteX10" fmla="*/ 1652820 w 1677247"/>
                <a:gd name="connsiteY10" fmla="*/ 59800 h 155617"/>
                <a:gd name="connsiteX11" fmla="*/ 1676633 w 1677247"/>
                <a:gd name="connsiteY11" fmla="*/ 0 h 155617"/>
                <a:gd name="connsiteX0" fmla="*/ 10207 w 1677247"/>
                <a:gd name="connsiteY0" fmla="*/ 44 h 155617"/>
                <a:gd name="connsiteX1" fmla="*/ 13801 w 1677247"/>
                <a:gd name="connsiteY1" fmla="*/ 75885 h 155617"/>
                <a:gd name="connsiteX2" fmla="*/ 74186 w 1677247"/>
                <a:gd name="connsiteY2" fmla="*/ 111558 h 155617"/>
                <a:gd name="connsiteX3" fmla="*/ 234426 w 1677247"/>
                <a:gd name="connsiteY3" fmla="*/ 97540 h 155617"/>
                <a:gd name="connsiteX4" fmla="*/ 397403 w 1677247"/>
                <a:gd name="connsiteY4" fmla="*/ 122251 h 155617"/>
                <a:gd name="connsiteX5" fmla="*/ 690526 w 1677247"/>
                <a:gd name="connsiteY5" fmla="*/ 112098 h 155617"/>
                <a:gd name="connsiteX6" fmla="*/ 997213 w 1677247"/>
                <a:gd name="connsiteY6" fmla="*/ 137438 h 155617"/>
                <a:gd name="connsiteX7" fmla="*/ 1273258 w 1677247"/>
                <a:gd name="connsiteY7" fmla="*/ 118658 h 155617"/>
                <a:gd name="connsiteX8" fmla="*/ 1506171 w 1677247"/>
                <a:gd name="connsiteY8" fmla="*/ 154691 h 155617"/>
                <a:gd name="connsiteX9" fmla="*/ 1601062 w 1677247"/>
                <a:gd name="connsiteY9" fmla="*/ 137438 h 155617"/>
                <a:gd name="connsiteX10" fmla="*/ 1652820 w 1677247"/>
                <a:gd name="connsiteY10" fmla="*/ 59800 h 155617"/>
                <a:gd name="connsiteX11" fmla="*/ 1676633 w 1677247"/>
                <a:gd name="connsiteY11" fmla="*/ 0 h 155617"/>
                <a:gd name="connsiteX0" fmla="*/ 10207 w 1677247"/>
                <a:gd name="connsiteY0" fmla="*/ 44 h 157216"/>
                <a:gd name="connsiteX1" fmla="*/ 13801 w 1677247"/>
                <a:gd name="connsiteY1" fmla="*/ 75885 h 157216"/>
                <a:gd name="connsiteX2" fmla="*/ 74186 w 1677247"/>
                <a:gd name="connsiteY2" fmla="*/ 111558 h 157216"/>
                <a:gd name="connsiteX3" fmla="*/ 234426 w 1677247"/>
                <a:gd name="connsiteY3" fmla="*/ 97540 h 157216"/>
                <a:gd name="connsiteX4" fmla="*/ 397403 w 1677247"/>
                <a:gd name="connsiteY4" fmla="*/ 122251 h 157216"/>
                <a:gd name="connsiteX5" fmla="*/ 690526 w 1677247"/>
                <a:gd name="connsiteY5" fmla="*/ 112098 h 157216"/>
                <a:gd name="connsiteX6" fmla="*/ 997213 w 1677247"/>
                <a:gd name="connsiteY6" fmla="*/ 137438 h 157216"/>
                <a:gd name="connsiteX7" fmla="*/ 1245393 w 1677247"/>
                <a:gd name="connsiteY7" fmla="*/ 94845 h 157216"/>
                <a:gd name="connsiteX8" fmla="*/ 1506171 w 1677247"/>
                <a:gd name="connsiteY8" fmla="*/ 154691 h 157216"/>
                <a:gd name="connsiteX9" fmla="*/ 1601062 w 1677247"/>
                <a:gd name="connsiteY9" fmla="*/ 137438 h 157216"/>
                <a:gd name="connsiteX10" fmla="*/ 1652820 w 1677247"/>
                <a:gd name="connsiteY10" fmla="*/ 59800 h 157216"/>
                <a:gd name="connsiteX11" fmla="*/ 1676633 w 1677247"/>
                <a:gd name="connsiteY11" fmla="*/ 0 h 157216"/>
                <a:gd name="connsiteX0" fmla="*/ 10207 w 1677247"/>
                <a:gd name="connsiteY0" fmla="*/ 44 h 137839"/>
                <a:gd name="connsiteX1" fmla="*/ 13801 w 1677247"/>
                <a:gd name="connsiteY1" fmla="*/ 75885 h 137839"/>
                <a:gd name="connsiteX2" fmla="*/ 74186 w 1677247"/>
                <a:gd name="connsiteY2" fmla="*/ 111558 h 137839"/>
                <a:gd name="connsiteX3" fmla="*/ 234426 w 1677247"/>
                <a:gd name="connsiteY3" fmla="*/ 97540 h 137839"/>
                <a:gd name="connsiteX4" fmla="*/ 397403 w 1677247"/>
                <a:gd name="connsiteY4" fmla="*/ 122251 h 137839"/>
                <a:gd name="connsiteX5" fmla="*/ 690526 w 1677247"/>
                <a:gd name="connsiteY5" fmla="*/ 112098 h 137839"/>
                <a:gd name="connsiteX6" fmla="*/ 997213 w 1677247"/>
                <a:gd name="connsiteY6" fmla="*/ 137438 h 137839"/>
                <a:gd name="connsiteX7" fmla="*/ 1245393 w 1677247"/>
                <a:gd name="connsiteY7" fmla="*/ 94845 h 137839"/>
                <a:gd name="connsiteX8" fmla="*/ 1498572 w 1677247"/>
                <a:gd name="connsiteY8" fmla="*/ 90398 h 137839"/>
                <a:gd name="connsiteX9" fmla="*/ 1601062 w 1677247"/>
                <a:gd name="connsiteY9" fmla="*/ 137438 h 137839"/>
                <a:gd name="connsiteX10" fmla="*/ 1652820 w 1677247"/>
                <a:gd name="connsiteY10" fmla="*/ 59800 h 137839"/>
                <a:gd name="connsiteX11" fmla="*/ 1676633 w 1677247"/>
                <a:gd name="connsiteY11" fmla="*/ 0 h 137839"/>
                <a:gd name="connsiteX0" fmla="*/ 10207 w 1677247"/>
                <a:gd name="connsiteY0" fmla="*/ 44 h 137809"/>
                <a:gd name="connsiteX1" fmla="*/ 13801 w 1677247"/>
                <a:gd name="connsiteY1" fmla="*/ 75885 h 137809"/>
                <a:gd name="connsiteX2" fmla="*/ 74186 w 1677247"/>
                <a:gd name="connsiteY2" fmla="*/ 111558 h 137809"/>
                <a:gd name="connsiteX3" fmla="*/ 234426 w 1677247"/>
                <a:gd name="connsiteY3" fmla="*/ 97540 h 137809"/>
                <a:gd name="connsiteX4" fmla="*/ 397403 w 1677247"/>
                <a:gd name="connsiteY4" fmla="*/ 122251 h 137809"/>
                <a:gd name="connsiteX5" fmla="*/ 690526 w 1677247"/>
                <a:gd name="connsiteY5" fmla="*/ 112098 h 137809"/>
                <a:gd name="connsiteX6" fmla="*/ 997213 w 1677247"/>
                <a:gd name="connsiteY6" fmla="*/ 137438 h 137809"/>
                <a:gd name="connsiteX7" fmla="*/ 1258059 w 1677247"/>
                <a:gd name="connsiteY7" fmla="*/ 118657 h 137809"/>
                <a:gd name="connsiteX8" fmla="*/ 1498572 w 1677247"/>
                <a:gd name="connsiteY8" fmla="*/ 90398 h 137809"/>
                <a:gd name="connsiteX9" fmla="*/ 1601062 w 1677247"/>
                <a:gd name="connsiteY9" fmla="*/ 137438 h 137809"/>
                <a:gd name="connsiteX10" fmla="*/ 1652820 w 1677247"/>
                <a:gd name="connsiteY10" fmla="*/ 59800 h 137809"/>
                <a:gd name="connsiteX11" fmla="*/ 1676633 w 1677247"/>
                <a:gd name="connsiteY11" fmla="*/ 0 h 137809"/>
                <a:gd name="connsiteX0" fmla="*/ 10207 w 1677247"/>
                <a:gd name="connsiteY0" fmla="*/ 44 h 137809"/>
                <a:gd name="connsiteX1" fmla="*/ 13801 w 1677247"/>
                <a:gd name="connsiteY1" fmla="*/ 75885 h 137809"/>
                <a:gd name="connsiteX2" fmla="*/ 74186 w 1677247"/>
                <a:gd name="connsiteY2" fmla="*/ 111558 h 137809"/>
                <a:gd name="connsiteX3" fmla="*/ 234426 w 1677247"/>
                <a:gd name="connsiteY3" fmla="*/ 97540 h 137809"/>
                <a:gd name="connsiteX4" fmla="*/ 397403 w 1677247"/>
                <a:gd name="connsiteY4" fmla="*/ 122251 h 137809"/>
                <a:gd name="connsiteX5" fmla="*/ 690526 w 1677247"/>
                <a:gd name="connsiteY5" fmla="*/ 112098 h 137809"/>
                <a:gd name="connsiteX6" fmla="*/ 997213 w 1677247"/>
                <a:gd name="connsiteY6" fmla="*/ 137438 h 137809"/>
                <a:gd name="connsiteX7" fmla="*/ 1258059 w 1677247"/>
                <a:gd name="connsiteY7" fmla="*/ 118657 h 137809"/>
                <a:gd name="connsiteX8" fmla="*/ 1498572 w 1677247"/>
                <a:gd name="connsiteY8" fmla="*/ 90398 h 137809"/>
                <a:gd name="connsiteX9" fmla="*/ 1601062 w 1677247"/>
                <a:gd name="connsiteY9" fmla="*/ 137438 h 137809"/>
                <a:gd name="connsiteX10" fmla="*/ 1652820 w 1677247"/>
                <a:gd name="connsiteY10" fmla="*/ 59800 h 137809"/>
                <a:gd name="connsiteX11" fmla="*/ 1676633 w 1677247"/>
                <a:gd name="connsiteY11" fmla="*/ 0 h 137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77247" h="137809">
                  <a:moveTo>
                    <a:pt x="10207" y="44"/>
                  </a:moveTo>
                  <a:cubicBezTo>
                    <a:pt x="-9203" y="33830"/>
                    <a:pt x="3138" y="57299"/>
                    <a:pt x="13801" y="75885"/>
                  </a:cubicBezTo>
                  <a:cubicBezTo>
                    <a:pt x="24464" y="94471"/>
                    <a:pt x="37415" y="107949"/>
                    <a:pt x="74186" y="111558"/>
                  </a:cubicBezTo>
                  <a:cubicBezTo>
                    <a:pt x="110957" y="115167"/>
                    <a:pt x="180557" y="95758"/>
                    <a:pt x="234426" y="97540"/>
                  </a:cubicBezTo>
                  <a:cubicBezTo>
                    <a:pt x="288295" y="99322"/>
                    <a:pt x="321386" y="119825"/>
                    <a:pt x="397403" y="122251"/>
                  </a:cubicBezTo>
                  <a:cubicBezTo>
                    <a:pt x="473420" y="124677"/>
                    <a:pt x="590558" y="109567"/>
                    <a:pt x="690526" y="112098"/>
                  </a:cubicBezTo>
                  <a:cubicBezTo>
                    <a:pt x="790494" y="114629"/>
                    <a:pt x="902624" y="136345"/>
                    <a:pt x="997213" y="137438"/>
                  </a:cubicBezTo>
                  <a:cubicBezTo>
                    <a:pt x="1091802" y="138531"/>
                    <a:pt x="1151700" y="97922"/>
                    <a:pt x="1258059" y="118657"/>
                  </a:cubicBezTo>
                  <a:cubicBezTo>
                    <a:pt x="1364418" y="139392"/>
                    <a:pt x="1441405" y="87268"/>
                    <a:pt x="1498572" y="90398"/>
                  </a:cubicBezTo>
                  <a:cubicBezTo>
                    <a:pt x="1555739" y="93528"/>
                    <a:pt x="1575354" y="142538"/>
                    <a:pt x="1601062" y="137438"/>
                  </a:cubicBezTo>
                  <a:cubicBezTo>
                    <a:pt x="1626770" y="132338"/>
                    <a:pt x="1644194" y="79928"/>
                    <a:pt x="1652820" y="59800"/>
                  </a:cubicBezTo>
                  <a:cubicBezTo>
                    <a:pt x="1661446" y="39672"/>
                    <a:pt x="1680946" y="11502"/>
                    <a:pt x="1676633" y="0"/>
                  </a:cubicBezTo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392D72EB-7D45-488C-ACE7-7B51C376061F}"/>
              </a:ext>
            </a:extLst>
          </p:cNvPr>
          <p:cNvGrpSpPr/>
          <p:nvPr/>
        </p:nvGrpSpPr>
        <p:grpSpPr>
          <a:xfrm>
            <a:off x="3862172" y="4393273"/>
            <a:ext cx="2216369" cy="1452329"/>
            <a:chOff x="2275176" y="4734162"/>
            <a:chExt cx="1576673" cy="1033153"/>
          </a:xfrm>
        </p:grpSpPr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9BB45CEB-C745-41AD-B0CA-0E65C1C03E69}"/>
                </a:ext>
              </a:extLst>
            </p:cNvPr>
            <p:cNvSpPr/>
            <p:nvPr/>
          </p:nvSpPr>
          <p:spPr bwMode="auto">
            <a:xfrm>
              <a:off x="3179752" y="4823228"/>
              <a:ext cx="150677" cy="584531"/>
            </a:xfrm>
            <a:custGeom>
              <a:avLst/>
              <a:gdLst>
                <a:gd name="connsiteX0" fmla="*/ 0 w 263642"/>
                <a:gd name="connsiteY0" fmla="*/ 0 h 1065210"/>
                <a:gd name="connsiteX1" fmla="*/ 263642 w 263642"/>
                <a:gd name="connsiteY1" fmla="*/ 0 h 1065210"/>
                <a:gd name="connsiteX2" fmla="*/ 244421 w 263642"/>
                <a:gd name="connsiteY2" fmla="*/ 162564 h 1065210"/>
                <a:gd name="connsiteX3" fmla="*/ 147579 w 263642"/>
                <a:gd name="connsiteY3" fmla="*/ 1060918 h 1065210"/>
                <a:gd name="connsiteX4" fmla="*/ 7016 w 263642"/>
                <a:gd name="connsiteY4" fmla="*/ 24224 h 1065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642" h="1065210">
                  <a:moveTo>
                    <a:pt x="0" y="0"/>
                  </a:moveTo>
                  <a:lnTo>
                    <a:pt x="263642" y="0"/>
                  </a:lnTo>
                  <a:lnTo>
                    <a:pt x="244421" y="162564"/>
                  </a:lnTo>
                  <a:cubicBezTo>
                    <a:pt x="200501" y="598802"/>
                    <a:pt x="207725" y="994377"/>
                    <a:pt x="147579" y="1060918"/>
                  </a:cubicBezTo>
                  <a:cubicBezTo>
                    <a:pt x="83136" y="1132213"/>
                    <a:pt x="70522" y="295590"/>
                    <a:pt x="7016" y="24224"/>
                  </a:cubicBezTo>
                  <a:close/>
                </a:path>
              </a:pathLst>
            </a:custGeom>
            <a:solidFill>
              <a:srgbClr val="99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A3159AC4-FD72-431B-AEFE-18AE65F76892}"/>
                </a:ext>
              </a:extLst>
            </p:cNvPr>
            <p:cNvSpPr/>
            <p:nvPr/>
          </p:nvSpPr>
          <p:spPr bwMode="auto">
            <a:xfrm flipH="1">
              <a:off x="2396188" y="4823228"/>
              <a:ext cx="150676" cy="584531"/>
            </a:xfrm>
            <a:custGeom>
              <a:avLst/>
              <a:gdLst>
                <a:gd name="connsiteX0" fmla="*/ 263641 w 263641"/>
                <a:gd name="connsiteY0" fmla="*/ 0 h 1065210"/>
                <a:gd name="connsiteX1" fmla="*/ 0 w 263641"/>
                <a:gd name="connsiteY1" fmla="*/ 0 h 1065210"/>
                <a:gd name="connsiteX2" fmla="*/ 7016 w 263641"/>
                <a:gd name="connsiteY2" fmla="*/ 24224 h 1065210"/>
                <a:gd name="connsiteX3" fmla="*/ 147578 w 263641"/>
                <a:gd name="connsiteY3" fmla="*/ 1060918 h 1065210"/>
                <a:gd name="connsiteX4" fmla="*/ 244420 w 263641"/>
                <a:gd name="connsiteY4" fmla="*/ 162564 h 1065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641" h="1065210">
                  <a:moveTo>
                    <a:pt x="263641" y="0"/>
                  </a:moveTo>
                  <a:lnTo>
                    <a:pt x="0" y="0"/>
                  </a:lnTo>
                  <a:lnTo>
                    <a:pt x="7016" y="24224"/>
                  </a:lnTo>
                  <a:cubicBezTo>
                    <a:pt x="70522" y="295590"/>
                    <a:pt x="83136" y="1132213"/>
                    <a:pt x="147578" y="1060918"/>
                  </a:cubicBezTo>
                  <a:cubicBezTo>
                    <a:pt x="207724" y="994377"/>
                    <a:pt x="200500" y="598802"/>
                    <a:pt x="244420" y="162564"/>
                  </a:cubicBezTo>
                  <a:close/>
                </a:path>
              </a:pathLst>
            </a:custGeom>
            <a:solidFill>
              <a:srgbClr val="99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4D4CA63A-6A60-4A0D-83C5-3662428D3B83}"/>
                </a:ext>
              </a:extLst>
            </p:cNvPr>
            <p:cNvSpPr/>
            <p:nvPr/>
          </p:nvSpPr>
          <p:spPr bwMode="auto">
            <a:xfrm flipH="1">
              <a:off x="2625512" y="4823228"/>
              <a:ext cx="132211" cy="411656"/>
            </a:xfrm>
            <a:custGeom>
              <a:avLst/>
              <a:gdLst>
                <a:gd name="connsiteX0" fmla="*/ 231331 w 231331"/>
                <a:gd name="connsiteY0" fmla="*/ 0 h 750174"/>
                <a:gd name="connsiteX1" fmla="*/ 0 w 231331"/>
                <a:gd name="connsiteY1" fmla="*/ 0 h 750174"/>
                <a:gd name="connsiteX2" fmla="*/ 3520 w 231331"/>
                <a:gd name="connsiteY2" fmla="*/ 9712 h 750174"/>
                <a:gd name="connsiteX3" fmla="*/ 128636 w 231331"/>
                <a:gd name="connsiteY3" fmla="*/ 747121 h 750174"/>
                <a:gd name="connsiteX4" fmla="*/ 200563 w 231331"/>
                <a:gd name="connsiteY4" fmla="*/ 238731 h 750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1331" h="750174">
                  <a:moveTo>
                    <a:pt x="231331" y="0"/>
                  </a:moveTo>
                  <a:lnTo>
                    <a:pt x="0" y="0"/>
                  </a:lnTo>
                  <a:lnTo>
                    <a:pt x="3520" y="9712"/>
                  </a:lnTo>
                  <a:cubicBezTo>
                    <a:pt x="60047" y="202737"/>
                    <a:pt x="71275" y="797834"/>
                    <a:pt x="128636" y="747121"/>
                  </a:cubicBezTo>
                  <a:cubicBezTo>
                    <a:pt x="174525" y="706552"/>
                    <a:pt x="176357" y="494031"/>
                    <a:pt x="200563" y="238731"/>
                  </a:cubicBezTo>
                  <a:close/>
                </a:path>
              </a:pathLst>
            </a:custGeom>
            <a:solidFill>
              <a:srgbClr val="99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4E21E131-8BB9-4EB4-98C4-650B5D22657B}"/>
                </a:ext>
              </a:extLst>
            </p:cNvPr>
            <p:cNvSpPr/>
            <p:nvPr/>
          </p:nvSpPr>
          <p:spPr bwMode="auto">
            <a:xfrm>
              <a:off x="2973516" y="4823229"/>
              <a:ext cx="162641" cy="436352"/>
            </a:xfrm>
            <a:custGeom>
              <a:avLst/>
              <a:gdLst>
                <a:gd name="connsiteX0" fmla="*/ 0 w 284576"/>
                <a:gd name="connsiteY0" fmla="*/ 0 h 795179"/>
                <a:gd name="connsiteX1" fmla="*/ 284576 w 284576"/>
                <a:gd name="connsiteY1" fmla="*/ 0 h 795179"/>
                <a:gd name="connsiteX2" fmla="*/ 264659 w 284576"/>
                <a:gd name="connsiteY2" fmla="*/ 115893 h 795179"/>
                <a:gd name="connsiteX3" fmla="*/ 158722 w 284576"/>
                <a:gd name="connsiteY3" fmla="*/ 791949 h 795179"/>
                <a:gd name="connsiteX4" fmla="*/ 4962 w 284576"/>
                <a:gd name="connsiteY4" fmla="*/ 11785 h 795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4576" h="795179">
                  <a:moveTo>
                    <a:pt x="0" y="0"/>
                  </a:moveTo>
                  <a:lnTo>
                    <a:pt x="284576" y="0"/>
                  </a:lnTo>
                  <a:lnTo>
                    <a:pt x="264659" y="115893"/>
                  </a:lnTo>
                  <a:cubicBezTo>
                    <a:pt x="216614" y="444184"/>
                    <a:pt x="224516" y="741874"/>
                    <a:pt x="158722" y="791949"/>
                  </a:cubicBezTo>
                  <a:cubicBezTo>
                    <a:pt x="88229" y="845602"/>
                    <a:pt x="74430" y="216001"/>
                    <a:pt x="4962" y="11785"/>
                  </a:cubicBezTo>
                  <a:close/>
                </a:path>
              </a:pathLst>
            </a:custGeom>
            <a:solidFill>
              <a:srgbClr val="99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2DB47968-0BB3-4E2C-B20F-9D1A6CF17E4C}"/>
                </a:ext>
              </a:extLst>
            </p:cNvPr>
            <p:cNvSpPr/>
            <p:nvPr/>
          </p:nvSpPr>
          <p:spPr bwMode="auto">
            <a:xfrm>
              <a:off x="2783802" y="4823229"/>
              <a:ext cx="167316" cy="944086"/>
            </a:xfrm>
            <a:custGeom>
              <a:avLst/>
              <a:gdLst>
                <a:gd name="connsiteX0" fmla="*/ 0 w 292756"/>
                <a:gd name="connsiteY0" fmla="*/ 0 h 1720439"/>
                <a:gd name="connsiteX1" fmla="*/ 292756 w 292756"/>
                <a:gd name="connsiteY1" fmla="*/ 0 h 1720439"/>
                <a:gd name="connsiteX2" fmla="*/ 270467 w 292756"/>
                <a:gd name="connsiteY2" fmla="*/ 275810 h 1720439"/>
                <a:gd name="connsiteX3" fmla="*/ 164531 w 292756"/>
                <a:gd name="connsiteY3" fmla="*/ 1713570 h 1720439"/>
                <a:gd name="connsiteX4" fmla="*/ 10771 w 292756"/>
                <a:gd name="connsiteY4" fmla="*/ 54405 h 1720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2756" h="1720439">
                  <a:moveTo>
                    <a:pt x="0" y="0"/>
                  </a:moveTo>
                  <a:lnTo>
                    <a:pt x="292756" y="0"/>
                  </a:lnTo>
                  <a:lnTo>
                    <a:pt x="270467" y="275810"/>
                  </a:lnTo>
                  <a:cubicBezTo>
                    <a:pt x="222423" y="973981"/>
                    <a:pt x="230325" y="1607074"/>
                    <a:pt x="164531" y="1713570"/>
                  </a:cubicBezTo>
                  <a:cubicBezTo>
                    <a:pt x="94038" y="1827671"/>
                    <a:pt x="80239" y="488709"/>
                    <a:pt x="10771" y="54405"/>
                  </a:cubicBezTo>
                  <a:close/>
                </a:path>
              </a:pathLst>
            </a:custGeom>
            <a:solidFill>
              <a:srgbClr val="99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FE675DC1-3ED0-4C65-A74F-E5C7F0E146E5}"/>
                </a:ext>
              </a:extLst>
            </p:cNvPr>
            <p:cNvSpPr/>
            <p:nvPr/>
          </p:nvSpPr>
          <p:spPr bwMode="auto">
            <a:xfrm>
              <a:off x="3399752" y="4823229"/>
              <a:ext cx="165469" cy="767554"/>
            </a:xfrm>
            <a:custGeom>
              <a:avLst/>
              <a:gdLst>
                <a:gd name="connsiteX0" fmla="*/ 0 w 292756"/>
                <a:gd name="connsiteY0" fmla="*/ 0 h 1720439"/>
                <a:gd name="connsiteX1" fmla="*/ 292756 w 292756"/>
                <a:gd name="connsiteY1" fmla="*/ 0 h 1720439"/>
                <a:gd name="connsiteX2" fmla="*/ 270467 w 292756"/>
                <a:gd name="connsiteY2" fmla="*/ 275810 h 1720439"/>
                <a:gd name="connsiteX3" fmla="*/ 164531 w 292756"/>
                <a:gd name="connsiteY3" fmla="*/ 1713570 h 1720439"/>
                <a:gd name="connsiteX4" fmla="*/ 10771 w 292756"/>
                <a:gd name="connsiteY4" fmla="*/ 54405 h 1720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2756" h="1720439">
                  <a:moveTo>
                    <a:pt x="0" y="0"/>
                  </a:moveTo>
                  <a:lnTo>
                    <a:pt x="292756" y="0"/>
                  </a:lnTo>
                  <a:lnTo>
                    <a:pt x="270467" y="275810"/>
                  </a:lnTo>
                  <a:cubicBezTo>
                    <a:pt x="222423" y="973981"/>
                    <a:pt x="230325" y="1607074"/>
                    <a:pt x="164531" y="1713570"/>
                  </a:cubicBezTo>
                  <a:cubicBezTo>
                    <a:pt x="94038" y="1827671"/>
                    <a:pt x="80239" y="488709"/>
                    <a:pt x="10771" y="54405"/>
                  </a:cubicBezTo>
                  <a:close/>
                </a:path>
              </a:pathLst>
            </a:custGeom>
            <a:solidFill>
              <a:srgbClr val="99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62951968-8E2C-49F2-A775-3830D4794704}"/>
                </a:ext>
              </a:extLst>
            </p:cNvPr>
            <p:cNvSpPr/>
            <p:nvPr/>
          </p:nvSpPr>
          <p:spPr bwMode="auto">
            <a:xfrm>
              <a:off x="3615652" y="4823229"/>
              <a:ext cx="163411" cy="484269"/>
            </a:xfrm>
            <a:custGeom>
              <a:avLst/>
              <a:gdLst>
                <a:gd name="connsiteX0" fmla="*/ 0 w 292756"/>
                <a:gd name="connsiteY0" fmla="*/ 0 h 1720439"/>
                <a:gd name="connsiteX1" fmla="*/ 292756 w 292756"/>
                <a:gd name="connsiteY1" fmla="*/ 0 h 1720439"/>
                <a:gd name="connsiteX2" fmla="*/ 270467 w 292756"/>
                <a:gd name="connsiteY2" fmla="*/ 275810 h 1720439"/>
                <a:gd name="connsiteX3" fmla="*/ 164531 w 292756"/>
                <a:gd name="connsiteY3" fmla="*/ 1713570 h 1720439"/>
                <a:gd name="connsiteX4" fmla="*/ 10771 w 292756"/>
                <a:gd name="connsiteY4" fmla="*/ 54405 h 1720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2756" h="1720439">
                  <a:moveTo>
                    <a:pt x="0" y="0"/>
                  </a:moveTo>
                  <a:lnTo>
                    <a:pt x="292756" y="0"/>
                  </a:lnTo>
                  <a:lnTo>
                    <a:pt x="270467" y="275810"/>
                  </a:lnTo>
                  <a:cubicBezTo>
                    <a:pt x="222423" y="973981"/>
                    <a:pt x="230325" y="1607074"/>
                    <a:pt x="164531" y="1713570"/>
                  </a:cubicBezTo>
                  <a:cubicBezTo>
                    <a:pt x="94038" y="1827671"/>
                    <a:pt x="80239" y="488709"/>
                    <a:pt x="10771" y="54405"/>
                  </a:cubicBezTo>
                  <a:close/>
                </a:path>
              </a:pathLst>
            </a:custGeom>
            <a:solidFill>
              <a:srgbClr val="99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4A2D29DD-D23B-4D92-BD5B-1EA46D3539FC}"/>
                </a:ext>
              </a:extLst>
            </p:cNvPr>
            <p:cNvSpPr/>
            <p:nvPr/>
          </p:nvSpPr>
          <p:spPr bwMode="auto">
            <a:xfrm>
              <a:off x="2275176" y="4734162"/>
              <a:ext cx="1576673" cy="137809"/>
            </a:xfrm>
            <a:custGeom>
              <a:avLst/>
              <a:gdLst>
                <a:gd name="connsiteX0" fmla="*/ 35113 w 1644606"/>
                <a:gd name="connsiteY0" fmla="*/ 0 h 250198"/>
                <a:gd name="connsiteX1" fmla="*/ 607 w 1644606"/>
                <a:gd name="connsiteY1" fmla="*/ 94890 h 250198"/>
                <a:gd name="connsiteX2" fmla="*/ 60992 w 1644606"/>
                <a:gd name="connsiteY2" fmla="*/ 163901 h 250198"/>
                <a:gd name="connsiteX3" fmla="*/ 86872 w 1644606"/>
                <a:gd name="connsiteY3" fmla="*/ 207034 h 250198"/>
                <a:gd name="connsiteX4" fmla="*/ 371543 w 1644606"/>
                <a:gd name="connsiteY4" fmla="*/ 198407 h 250198"/>
                <a:gd name="connsiteX5" fmla="*/ 682094 w 1644606"/>
                <a:gd name="connsiteY5" fmla="*/ 250166 h 250198"/>
                <a:gd name="connsiteX6" fmla="*/ 984019 w 1644606"/>
                <a:gd name="connsiteY6" fmla="*/ 189781 h 250198"/>
                <a:gd name="connsiteX7" fmla="*/ 1260064 w 1644606"/>
                <a:gd name="connsiteY7" fmla="*/ 232913 h 250198"/>
                <a:gd name="connsiteX8" fmla="*/ 1492977 w 1644606"/>
                <a:gd name="connsiteY8" fmla="*/ 207034 h 250198"/>
                <a:gd name="connsiteX9" fmla="*/ 1587868 w 1644606"/>
                <a:gd name="connsiteY9" fmla="*/ 189781 h 250198"/>
                <a:gd name="connsiteX10" fmla="*/ 1639626 w 1644606"/>
                <a:gd name="connsiteY10" fmla="*/ 112143 h 250198"/>
                <a:gd name="connsiteX11" fmla="*/ 1639626 w 1644606"/>
                <a:gd name="connsiteY11" fmla="*/ 69011 h 250198"/>
                <a:gd name="connsiteX0" fmla="*/ 35113 w 1642402"/>
                <a:gd name="connsiteY0" fmla="*/ 0 h 250198"/>
                <a:gd name="connsiteX1" fmla="*/ 607 w 1642402"/>
                <a:gd name="connsiteY1" fmla="*/ 94890 h 250198"/>
                <a:gd name="connsiteX2" fmla="*/ 60992 w 1642402"/>
                <a:gd name="connsiteY2" fmla="*/ 163901 h 250198"/>
                <a:gd name="connsiteX3" fmla="*/ 86872 w 1642402"/>
                <a:gd name="connsiteY3" fmla="*/ 207034 h 250198"/>
                <a:gd name="connsiteX4" fmla="*/ 371543 w 1642402"/>
                <a:gd name="connsiteY4" fmla="*/ 198407 h 250198"/>
                <a:gd name="connsiteX5" fmla="*/ 682094 w 1642402"/>
                <a:gd name="connsiteY5" fmla="*/ 250166 h 250198"/>
                <a:gd name="connsiteX6" fmla="*/ 984019 w 1642402"/>
                <a:gd name="connsiteY6" fmla="*/ 189781 h 250198"/>
                <a:gd name="connsiteX7" fmla="*/ 1260064 w 1642402"/>
                <a:gd name="connsiteY7" fmla="*/ 232913 h 250198"/>
                <a:gd name="connsiteX8" fmla="*/ 1492977 w 1642402"/>
                <a:gd name="connsiteY8" fmla="*/ 207034 h 250198"/>
                <a:gd name="connsiteX9" fmla="*/ 1587868 w 1642402"/>
                <a:gd name="connsiteY9" fmla="*/ 189781 h 250198"/>
                <a:gd name="connsiteX10" fmla="*/ 1639626 w 1642402"/>
                <a:gd name="connsiteY10" fmla="*/ 112143 h 250198"/>
                <a:gd name="connsiteX11" fmla="*/ 1630101 w 1642402"/>
                <a:gd name="connsiteY11" fmla="*/ 45199 h 250198"/>
                <a:gd name="connsiteX0" fmla="*/ 19099 w 1645438"/>
                <a:gd name="connsiteY0" fmla="*/ 0 h 221623"/>
                <a:gd name="connsiteX1" fmla="*/ 3643 w 1645438"/>
                <a:gd name="connsiteY1" fmla="*/ 66315 h 221623"/>
                <a:gd name="connsiteX2" fmla="*/ 64028 w 1645438"/>
                <a:gd name="connsiteY2" fmla="*/ 135326 h 221623"/>
                <a:gd name="connsiteX3" fmla="*/ 89908 w 1645438"/>
                <a:gd name="connsiteY3" fmla="*/ 178459 h 221623"/>
                <a:gd name="connsiteX4" fmla="*/ 374579 w 1645438"/>
                <a:gd name="connsiteY4" fmla="*/ 169832 h 221623"/>
                <a:gd name="connsiteX5" fmla="*/ 685130 w 1645438"/>
                <a:gd name="connsiteY5" fmla="*/ 221591 h 221623"/>
                <a:gd name="connsiteX6" fmla="*/ 987055 w 1645438"/>
                <a:gd name="connsiteY6" fmla="*/ 161206 h 221623"/>
                <a:gd name="connsiteX7" fmla="*/ 1263100 w 1645438"/>
                <a:gd name="connsiteY7" fmla="*/ 204338 h 221623"/>
                <a:gd name="connsiteX8" fmla="*/ 1496013 w 1645438"/>
                <a:gd name="connsiteY8" fmla="*/ 178459 h 221623"/>
                <a:gd name="connsiteX9" fmla="*/ 1590904 w 1645438"/>
                <a:gd name="connsiteY9" fmla="*/ 161206 h 221623"/>
                <a:gd name="connsiteX10" fmla="*/ 1642662 w 1645438"/>
                <a:gd name="connsiteY10" fmla="*/ 83568 h 221623"/>
                <a:gd name="connsiteX11" fmla="*/ 1633137 w 1645438"/>
                <a:gd name="connsiteY11" fmla="*/ 16624 h 221623"/>
                <a:gd name="connsiteX0" fmla="*/ 19099 w 1645438"/>
                <a:gd name="connsiteY0" fmla="*/ 0 h 221623"/>
                <a:gd name="connsiteX1" fmla="*/ 3643 w 1645438"/>
                <a:gd name="connsiteY1" fmla="*/ 99653 h 221623"/>
                <a:gd name="connsiteX2" fmla="*/ 64028 w 1645438"/>
                <a:gd name="connsiteY2" fmla="*/ 135326 h 221623"/>
                <a:gd name="connsiteX3" fmla="*/ 89908 w 1645438"/>
                <a:gd name="connsiteY3" fmla="*/ 178459 h 221623"/>
                <a:gd name="connsiteX4" fmla="*/ 374579 w 1645438"/>
                <a:gd name="connsiteY4" fmla="*/ 169832 h 221623"/>
                <a:gd name="connsiteX5" fmla="*/ 685130 w 1645438"/>
                <a:gd name="connsiteY5" fmla="*/ 221591 h 221623"/>
                <a:gd name="connsiteX6" fmla="*/ 987055 w 1645438"/>
                <a:gd name="connsiteY6" fmla="*/ 161206 h 221623"/>
                <a:gd name="connsiteX7" fmla="*/ 1263100 w 1645438"/>
                <a:gd name="connsiteY7" fmla="*/ 204338 h 221623"/>
                <a:gd name="connsiteX8" fmla="*/ 1496013 w 1645438"/>
                <a:gd name="connsiteY8" fmla="*/ 178459 h 221623"/>
                <a:gd name="connsiteX9" fmla="*/ 1590904 w 1645438"/>
                <a:gd name="connsiteY9" fmla="*/ 161206 h 221623"/>
                <a:gd name="connsiteX10" fmla="*/ 1642662 w 1645438"/>
                <a:gd name="connsiteY10" fmla="*/ 83568 h 221623"/>
                <a:gd name="connsiteX11" fmla="*/ 1633137 w 1645438"/>
                <a:gd name="connsiteY11" fmla="*/ 16624 h 221623"/>
                <a:gd name="connsiteX0" fmla="*/ 19099 w 1645438"/>
                <a:gd name="connsiteY0" fmla="*/ 0 h 221622"/>
                <a:gd name="connsiteX1" fmla="*/ 3643 w 1645438"/>
                <a:gd name="connsiteY1" fmla="*/ 99653 h 221622"/>
                <a:gd name="connsiteX2" fmla="*/ 64028 w 1645438"/>
                <a:gd name="connsiteY2" fmla="*/ 135326 h 221622"/>
                <a:gd name="connsiteX3" fmla="*/ 128008 w 1645438"/>
                <a:gd name="connsiteY3" fmla="*/ 192746 h 221622"/>
                <a:gd name="connsiteX4" fmla="*/ 374579 w 1645438"/>
                <a:gd name="connsiteY4" fmla="*/ 169832 h 221622"/>
                <a:gd name="connsiteX5" fmla="*/ 685130 w 1645438"/>
                <a:gd name="connsiteY5" fmla="*/ 221591 h 221622"/>
                <a:gd name="connsiteX6" fmla="*/ 987055 w 1645438"/>
                <a:gd name="connsiteY6" fmla="*/ 161206 h 221622"/>
                <a:gd name="connsiteX7" fmla="*/ 1263100 w 1645438"/>
                <a:gd name="connsiteY7" fmla="*/ 204338 h 221622"/>
                <a:gd name="connsiteX8" fmla="*/ 1496013 w 1645438"/>
                <a:gd name="connsiteY8" fmla="*/ 178459 h 221622"/>
                <a:gd name="connsiteX9" fmla="*/ 1590904 w 1645438"/>
                <a:gd name="connsiteY9" fmla="*/ 161206 h 221622"/>
                <a:gd name="connsiteX10" fmla="*/ 1642662 w 1645438"/>
                <a:gd name="connsiteY10" fmla="*/ 83568 h 221622"/>
                <a:gd name="connsiteX11" fmla="*/ 1633137 w 1645438"/>
                <a:gd name="connsiteY11" fmla="*/ 16624 h 221622"/>
                <a:gd name="connsiteX0" fmla="*/ 19099 w 1645438"/>
                <a:gd name="connsiteY0" fmla="*/ 0 h 204600"/>
                <a:gd name="connsiteX1" fmla="*/ 3643 w 1645438"/>
                <a:gd name="connsiteY1" fmla="*/ 99653 h 204600"/>
                <a:gd name="connsiteX2" fmla="*/ 64028 w 1645438"/>
                <a:gd name="connsiteY2" fmla="*/ 135326 h 204600"/>
                <a:gd name="connsiteX3" fmla="*/ 128008 w 1645438"/>
                <a:gd name="connsiteY3" fmla="*/ 192746 h 204600"/>
                <a:gd name="connsiteX4" fmla="*/ 374579 w 1645438"/>
                <a:gd name="connsiteY4" fmla="*/ 169832 h 204600"/>
                <a:gd name="connsiteX5" fmla="*/ 680368 w 1645438"/>
                <a:gd name="connsiteY5" fmla="*/ 135866 h 204600"/>
                <a:gd name="connsiteX6" fmla="*/ 987055 w 1645438"/>
                <a:gd name="connsiteY6" fmla="*/ 161206 h 204600"/>
                <a:gd name="connsiteX7" fmla="*/ 1263100 w 1645438"/>
                <a:gd name="connsiteY7" fmla="*/ 204338 h 204600"/>
                <a:gd name="connsiteX8" fmla="*/ 1496013 w 1645438"/>
                <a:gd name="connsiteY8" fmla="*/ 178459 h 204600"/>
                <a:gd name="connsiteX9" fmla="*/ 1590904 w 1645438"/>
                <a:gd name="connsiteY9" fmla="*/ 161206 h 204600"/>
                <a:gd name="connsiteX10" fmla="*/ 1642662 w 1645438"/>
                <a:gd name="connsiteY10" fmla="*/ 83568 h 204600"/>
                <a:gd name="connsiteX11" fmla="*/ 1633137 w 1645438"/>
                <a:gd name="connsiteY11" fmla="*/ 16624 h 204600"/>
                <a:gd name="connsiteX0" fmla="*/ 19099 w 1645438"/>
                <a:gd name="connsiteY0" fmla="*/ 0 h 193801"/>
                <a:gd name="connsiteX1" fmla="*/ 3643 w 1645438"/>
                <a:gd name="connsiteY1" fmla="*/ 99653 h 193801"/>
                <a:gd name="connsiteX2" fmla="*/ 64028 w 1645438"/>
                <a:gd name="connsiteY2" fmla="*/ 135326 h 193801"/>
                <a:gd name="connsiteX3" fmla="*/ 128008 w 1645438"/>
                <a:gd name="connsiteY3" fmla="*/ 192746 h 193801"/>
                <a:gd name="connsiteX4" fmla="*/ 374579 w 1645438"/>
                <a:gd name="connsiteY4" fmla="*/ 169832 h 193801"/>
                <a:gd name="connsiteX5" fmla="*/ 680368 w 1645438"/>
                <a:gd name="connsiteY5" fmla="*/ 135866 h 193801"/>
                <a:gd name="connsiteX6" fmla="*/ 987055 w 1645438"/>
                <a:gd name="connsiteY6" fmla="*/ 161206 h 193801"/>
                <a:gd name="connsiteX7" fmla="*/ 1263100 w 1645438"/>
                <a:gd name="connsiteY7" fmla="*/ 142426 h 193801"/>
                <a:gd name="connsiteX8" fmla="*/ 1496013 w 1645438"/>
                <a:gd name="connsiteY8" fmla="*/ 178459 h 193801"/>
                <a:gd name="connsiteX9" fmla="*/ 1590904 w 1645438"/>
                <a:gd name="connsiteY9" fmla="*/ 161206 h 193801"/>
                <a:gd name="connsiteX10" fmla="*/ 1642662 w 1645438"/>
                <a:gd name="connsiteY10" fmla="*/ 83568 h 193801"/>
                <a:gd name="connsiteX11" fmla="*/ 1633137 w 1645438"/>
                <a:gd name="connsiteY11" fmla="*/ 16624 h 193801"/>
                <a:gd name="connsiteX0" fmla="*/ 10207 w 1655596"/>
                <a:gd name="connsiteY0" fmla="*/ 7188 h 177177"/>
                <a:gd name="connsiteX1" fmla="*/ 13801 w 1655596"/>
                <a:gd name="connsiteY1" fmla="*/ 83029 h 177177"/>
                <a:gd name="connsiteX2" fmla="*/ 74186 w 1655596"/>
                <a:gd name="connsiteY2" fmla="*/ 118702 h 177177"/>
                <a:gd name="connsiteX3" fmla="*/ 138166 w 1655596"/>
                <a:gd name="connsiteY3" fmla="*/ 176122 h 177177"/>
                <a:gd name="connsiteX4" fmla="*/ 384737 w 1655596"/>
                <a:gd name="connsiteY4" fmla="*/ 153208 h 177177"/>
                <a:gd name="connsiteX5" fmla="*/ 690526 w 1655596"/>
                <a:gd name="connsiteY5" fmla="*/ 119242 h 177177"/>
                <a:gd name="connsiteX6" fmla="*/ 997213 w 1655596"/>
                <a:gd name="connsiteY6" fmla="*/ 144582 h 177177"/>
                <a:gd name="connsiteX7" fmla="*/ 1273258 w 1655596"/>
                <a:gd name="connsiteY7" fmla="*/ 125802 h 177177"/>
                <a:gd name="connsiteX8" fmla="*/ 1506171 w 1655596"/>
                <a:gd name="connsiteY8" fmla="*/ 161835 h 177177"/>
                <a:gd name="connsiteX9" fmla="*/ 1601062 w 1655596"/>
                <a:gd name="connsiteY9" fmla="*/ 144582 h 177177"/>
                <a:gd name="connsiteX10" fmla="*/ 1652820 w 1655596"/>
                <a:gd name="connsiteY10" fmla="*/ 66944 h 177177"/>
                <a:gd name="connsiteX11" fmla="*/ 1643295 w 1655596"/>
                <a:gd name="connsiteY11" fmla="*/ 0 h 177177"/>
                <a:gd name="connsiteX0" fmla="*/ 10207 w 1677247"/>
                <a:gd name="connsiteY0" fmla="*/ 44 h 170033"/>
                <a:gd name="connsiteX1" fmla="*/ 13801 w 1677247"/>
                <a:gd name="connsiteY1" fmla="*/ 75885 h 170033"/>
                <a:gd name="connsiteX2" fmla="*/ 74186 w 1677247"/>
                <a:gd name="connsiteY2" fmla="*/ 111558 h 170033"/>
                <a:gd name="connsiteX3" fmla="*/ 138166 w 1677247"/>
                <a:gd name="connsiteY3" fmla="*/ 168978 h 170033"/>
                <a:gd name="connsiteX4" fmla="*/ 384737 w 1677247"/>
                <a:gd name="connsiteY4" fmla="*/ 146064 h 170033"/>
                <a:gd name="connsiteX5" fmla="*/ 690526 w 1677247"/>
                <a:gd name="connsiteY5" fmla="*/ 112098 h 170033"/>
                <a:gd name="connsiteX6" fmla="*/ 997213 w 1677247"/>
                <a:gd name="connsiteY6" fmla="*/ 137438 h 170033"/>
                <a:gd name="connsiteX7" fmla="*/ 1273258 w 1677247"/>
                <a:gd name="connsiteY7" fmla="*/ 118658 h 170033"/>
                <a:gd name="connsiteX8" fmla="*/ 1506171 w 1677247"/>
                <a:gd name="connsiteY8" fmla="*/ 154691 h 170033"/>
                <a:gd name="connsiteX9" fmla="*/ 1601062 w 1677247"/>
                <a:gd name="connsiteY9" fmla="*/ 137438 h 170033"/>
                <a:gd name="connsiteX10" fmla="*/ 1652820 w 1677247"/>
                <a:gd name="connsiteY10" fmla="*/ 59800 h 170033"/>
                <a:gd name="connsiteX11" fmla="*/ 1676633 w 1677247"/>
                <a:gd name="connsiteY11" fmla="*/ 0 h 170033"/>
                <a:gd name="connsiteX0" fmla="*/ 10207 w 1677247"/>
                <a:gd name="connsiteY0" fmla="*/ 44 h 155617"/>
                <a:gd name="connsiteX1" fmla="*/ 13801 w 1677247"/>
                <a:gd name="connsiteY1" fmla="*/ 75885 h 155617"/>
                <a:gd name="connsiteX2" fmla="*/ 74186 w 1677247"/>
                <a:gd name="connsiteY2" fmla="*/ 111558 h 155617"/>
                <a:gd name="connsiteX3" fmla="*/ 234426 w 1677247"/>
                <a:gd name="connsiteY3" fmla="*/ 97540 h 155617"/>
                <a:gd name="connsiteX4" fmla="*/ 384737 w 1677247"/>
                <a:gd name="connsiteY4" fmla="*/ 146064 h 155617"/>
                <a:gd name="connsiteX5" fmla="*/ 690526 w 1677247"/>
                <a:gd name="connsiteY5" fmla="*/ 112098 h 155617"/>
                <a:gd name="connsiteX6" fmla="*/ 997213 w 1677247"/>
                <a:gd name="connsiteY6" fmla="*/ 137438 h 155617"/>
                <a:gd name="connsiteX7" fmla="*/ 1273258 w 1677247"/>
                <a:gd name="connsiteY7" fmla="*/ 118658 h 155617"/>
                <a:gd name="connsiteX8" fmla="*/ 1506171 w 1677247"/>
                <a:gd name="connsiteY8" fmla="*/ 154691 h 155617"/>
                <a:gd name="connsiteX9" fmla="*/ 1601062 w 1677247"/>
                <a:gd name="connsiteY9" fmla="*/ 137438 h 155617"/>
                <a:gd name="connsiteX10" fmla="*/ 1652820 w 1677247"/>
                <a:gd name="connsiteY10" fmla="*/ 59800 h 155617"/>
                <a:gd name="connsiteX11" fmla="*/ 1676633 w 1677247"/>
                <a:gd name="connsiteY11" fmla="*/ 0 h 155617"/>
                <a:gd name="connsiteX0" fmla="*/ 10207 w 1677247"/>
                <a:gd name="connsiteY0" fmla="*/ 44 h 155617"/>
                <a:gd name="connsiteX1" fmla="*/ 13801 w 1677247"/>
                <a:gd name="connsiteY1" fmla="*/ 75885 h 155617"/>
                <a:gd name="connsiteX2" fmla="*/ 74186 w 1677247"/>
                <a:gd name="connsiteY2" fmla="*/ 111558 h 155617"/>
                <a:gd name="connsiteX3" fmla="*/ 234426 w 1677247"/>
                <a:gd name="connsiteY3" fmla="*/ 97540 h 155617"/>
                <a:gd name="connsiteX4" fmla="*/ 397403 w 1677247"/>
                <a:gd name="connsiteY4" fmla="*/ 122251 h 155617"/>
                <a:gd name="connsiteX5" fmla="*/ 690526 w 1677247"/>
                <a:gd name="connsiteY5" fmla="*/ 112098 h 155617"/>
                <a:gd name="connsiteX6" fmla="*/ 997213 w 1677247"/>
                <a:gd name="connsiteY6" fmla="*/ 137438 h 155617"/>
                <a:gd name="connsiteX7" fmla="*/ 1273258 w 1677247"/>
                <a:gd name="connsiteY7" fmla="*/ 118658 h 155617"/>
                <a:gd name="connsiteX8" fmla="*/ 1506171 w 1677247"/>
                <a:gd name="connsiteY8" fmla="*/ 154691 h 155617"/>
                <a:gd name="connsiteX9" fmla="*/ 1601062 w 1677247"/>
                <a:gd name="connsiteY9" fmla="*/ 137438 h 155617"/>
                <a:gd name="connsiteX10" fmla="*/ 1652820 w 1677247"/>
                <a:gd name="connsiteY10" fmla="*/ 59800 h 155617"/>
                <a:gd name="connsiteX11" fmla="*/ 1676633 w 1677247"/>
                <a:gd name="connsiteY11" fmla="*/ 0 h 155617"/>
                <a:gd name="connsiteX0" fmla="*/ 10207 w 1677247"/>
                <a:gd name="connsiteY0" fmla="*/ 44 h 157216"/>
                <a:gd name="connsiteX1" fmla="*/ 13801 w 1677247"/>
                <a:gd name="connsiteY1" fmla="*/ 75885 h 157216"/>
                <a:gd name="connsiteX2" fmla="*/ 74186 w 1677247"/>
                <a:gd name="connsiteY2" fmla="*/ 111558 h 157216"/>
                <a:gd name="connsiteX3" fmla="*/ 234426 w 1677247"/>
                <a:gd name="connsiteY3" fmla="*/ 97540 h 157216"/>
                <a:gd name="connsiteX4" fmla="*/ 397403 w 1677247"/>
                <a:gd name="connsiteY4" fmla="*/ 122251 h 157216"/>
                <a:gd name="connsiteX5" fmla="*/ 690526 w 1677247"/>
                <a:gd name="connsiteY5" fmla="*/ 112098 h 157216"/>
                <a:gd name="connsiteX6" fmla="*/ 997213 w 1677247"/>
                <a:gd name="connsiteY6" fmla="*/ 137438 h 157216"/>
                <a:gd name="connsiteX7" fmla="*/ 1245393 w 1677247"/>
                <a:gd name="connsiteY7" fmla="*/ 94845 h 157216"/>
                <a:gd name="connsiteX8" fmla="*/ 1506171 w 1677247"/>
                <a:gd name="connsiteY8" fmla="*/ 154691 h 157216"/>
                <a:gd name="connsiteX9" fmla="*/ 1601062 w 1677247"/>
                <a:gd name="connsiteY9" fmla="*/ 137438 h 157216"/>
                <a:gd name="connsiteX10" fmla="*/ 1652820 w 1677247"/>
                <a:gd name="connsiteY10" fmla="*/ 59800 h 157216"/>
                <a:gd name="connsiteX11" fmla="*/ 1676633 w 1677247"/>
                <a:gd name="connsiteY11" fmla="*/ 0 h 157216"/>
                <a:gd name="connsiteX0" fmla="*/ 10207 w 1677247"/>
                <a:gd name="connsiteY0" fmla="*/ 44 h 137839"/>
                <a:gd name="connsiteX1" fmla="*/ 13801 w 1677247"/>
                <a:gd name="connsiteY1" fmla="*/ 75885 h 137839"/>
                <a:gd name="connsiteX2" fmla="*/ 74186 w 1677247"/>
                <a:gd name="connsiteY2" fmla="*/ 111558 h 137839"/>
                <a:gd name="connsiteX3" fmla="*/ 234426 w 1677247"/>
                <a:gd name="connsiteY3" fmla="*/ 97540 h 137839"/>
                <a:gd name="connsiteX4" fmla="*/ 397403 w 1677247"/>
                <a:gd name="connsiteY4" fmla="*/ 122251 h 137839"/>
                <a:gd name="connsiteX5" fmla="*/ 690526 w 1677247"/>
                <a:gd name="connsiteY5" fmla="*/ 112098 h 137839"/>
                <a:gd name="connsiteX6" fmla="*/ 997213 w 1677247"/>
                <a:gd name="connsiteY6" fmla="*/ 137438 h 137839"/>
                <a:gd name="connsiteX7" fmla="*/ 1245393 w 1677247"/>
                <a:gd name="connsiteY7" fmla="*/ 94845 h 137839"/>
                <a:gd name="connsiteX8" fmla="*/ 1498572 w 1677247"/>
                <a:gd name="connsiteY8" fmla="*/ 90398 h 137839"/>
                <a:gd name="connsiteX9" fmla="*/ 1601062 w 1677247"/>
                <a:gd name="connsiteY9" fmla="*/ 137438 h 137839"/>
                <a:gd name="connsiteX10" fmla="*/ 1652820 w 1677247"/>
                <a:gd name="connsiteY10" fmla="*/ 59800 h 137839"/>
                <a:gd name="connsiteX11" fmla="*/ 1676633 w 1677247"/>
                <a:gd name="connsiteY11" fmla="*/ 0 h 137839"/>
                <a:gd name="connsiteX0" fmla="*/ 10207 w 1677247"/>
                <a:gd name="connsiteY0" fmla="*/ 44 h 137809"/>
                <a:gd name="connsiteX1" fmla="*/ 13801 w 1677247"/>
                <a:gd name="connsiteY1" fmla="*/ 75885 h 137809"/>
                <a:gd name="connsiteX2" fmla="*/ 74186 w 1677247"/>
                <a:gd name="connsiteY2" fmla="*/ 111558 h 137809"/>
                <a:gd name="connsiteX3" fmla="*/ 234426 w 1677247"/>
                <a:gd name="connsiteY3" fmla="*/ 97540 h 137809"/>
                <a:gd name="connsiteX4" fmla="*/ 397403 w 1677247"/>
                <a:gd name="connsiteY4" fmla="*/ 122251 h 137809"/>
                <a:gd name="connsiteX5" fmla="*/ 690526 w 1677247"/>
                <a:gd name="connsiteY5" fmla="*/ 112098 h 137809"/>
                <a:gd name="connsiteX6" fmla="*/ 997213 w 1677247"/>
                <a:gd name="connsiteY6" fmla="*/ 137438 h 137809"/>
                <a:gd name="connsiteX7" fmla="*/ 1258059 w 1677247"/>
                <a:gd name="connsiteY7" fmla="*/ 118657 h 137809"/>
                <a:gd name="connsiteX8" fmla="*/ 1498572 w 1677247"/>
                <a:gd name="connsiteY8" fmla="*/ 90398 h 137809"/>
                <a:gd name="connsiteX9" fmla="*/ 1601062 w 1677247"/>
                <a:gd name="connsiteY9" fmla="*/ 137438 h 137809"/>
                <a:gd name="connsiteX10" fmla="*/ 1652820 w 1677247"/>
                <a:gd name="connsiteY10" fmla="*/ 59800 h 137809"/>
                <a:gd name="connsiteX11" fmla="*/ 1676633 w 1677247"/>
                <a:gd name="connsiteY11" fmla="*/ 0 h 137809"/>
                <a:gd name="connsiteX0" fmla="*/ 10207 w 1677247"/>
                <a:gd name="connsiteY0" fmla="*/ 44 h 137809"/>
                <a:gd name="connsiteX1" fmla="*/ 13801 w 1677247"/>
                <a:gd name="connsiteY1" fmla="*/ 75885 h 137809"/>
                <a:gd name="connsiteX2" fmla="*/ 74186 w 1677247"/>
                <a:gd name="connsiteY2" fmla="*/ 111558 h 137809"/>
                <a:gd name="connsiteX3" fmla="*/ 234426 w 1677247"/>
                <a:gd name="connsiteY3" fmla="*/ 97540 h 137809"/>
                <a:gd name="connsiteX4" fmla="*/ 397403 w 1677247"/>
                <a:gd name="connsiteY4" fmla="*/ 122251 h 137809"/>
                <a:gd name="connsiteX5" fmla="*/ 690526 w 1677247"/>
                <a:gd name="connsiteY5" fmla="*/ 112098 h 137809"/>
                <a:gd name="connsiteX6" fmla="*/ 997213 w 1677247"/>
                <a:gd name="connsiteY6" fmla="*/ 137438 h 137809"/>
                <a:gd name="connsiteX7" fmla="*/ 1258059 w 1677247"/>
                <a:gd name="connsiteY7" fmla="*/ 118657 h 137809"/>
                <a:gd name="connsiteX8" fmla="*/ 1498572 w 1677247"/>
                <a:gd name="connsiteY8" fmla="*/ 90398 h 137809"/>
                <a:gd name="connsiteX9" fmla="*/ 1601062 w 1677247"/>
                <a:gd name="connsiteY9" fmla="*/ 137438 h 137809"/>
                <a:gd name="connsiteX10" fmla="*/ 1652820 w 1677247"/>
                <a:gd name="connsiteY10" fmla="*/ 59800 h 137809"/>
                <a:gd name="connsiteX11" fmla="*/ 1676633 w 1677247"/>
                <a:gd name="connsiteY11" fmla="*/ 0 h 137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77247" h="137809">
                  <a:moveTo>
                    <a:pt x="10207" y="44"/>
                  </a:moveTo>
                  <a:cubicBezTo>
                    <a:pt x="-9203" y="33830"/>
                    <a:pt x="3138" y="57299"/>
                    <a:pt x="13801" y="75885"/>
                  </a:cubicBezTo>
                  <a:cubicBezTo>
                    <a:pt x="24464" y="94471"/>
                    <a:pt x="37415" y="107949"/>
                    <a:pt x="74186" y="111558"/>
                  </a:cubicBezTo>
                  <a:cubicBezTo>
                    <a:pt x="110957" y="115167"/>
                    <a:pt x="180557" y="95758"/>
                    <a:pt x="234426" y="97540"/>
                  </a:cubicBezTo>
                  <a:cubicBezTo>
                    <a:pt x="288295" y="99322"/>
                    <a:pt x="321386" y="119825"/>
                    <a:pt x="397403" y="122251"/>
                  </a:cubicBezTo>
                  <a:cubicBezTo>
                    <a:pt x="473420" y="124677"/>
                    <a:pt x="590558" y="109567"/>
                    <a:pt x="690526" y="112098"/>
                  </a:cubicBezTo>
                  <a:cubicBezTo>
                    <a:pt x="790494" y="114629"/>
                    <a:pt x="902624" y="136345"/>
                    <a:pt x="997213" y="137438"/>
                  </a:cubicBezTo>
                  <a:cubicBezTo>
                    <a:pt x="1091802" y="138531"/>
                    <a:pt x="1151700" y="97922"/>
                    <a:pt x="1258059" y="118657"/>
                  </a:cubicBezTo>
                  <a:cubicBezTo>
                    <a:pt x="1364418" y="139392"/>
                    <a:pt x="1441405" y="87268"/>
                    <a:pt x="1498572" y="90398"/>
                  </a:cubicBezTo>
                  <a:cubicBezTo>
                    <a:pt x="1555739" y="93528"/>
                    <a:pt x="1575354" y="142538"/>
                    <a:pt x="1601062" y="137438"/>
                  </a:cubicBezTo>
                  <a:cubicBezTo>
                    <a:pt x="1626770" y="132338"/>
                    <a:pt x="1644194" y="79928"/>
                    <a:pt x="1652820" y="59800"/>
                  </a:cubicBezTo>
                  <a:cubicBezTo>
                    <a:pt x="1661446" y="39672"/>
                    <a:pt x="1680946" y="11502"/>
                    <a:pt x="1676633" y="0"/>
                  </a:cubicBezTo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37" name="グループ化 136">
            <a:extLst>
              <a:ext uri="{FF2B5EF4-FFF2-40B4-BE49-F238E27FC236}">
                <a16:creationId xmlns:a16="http://schemas.microsoft.com/office/drawing/2014/main" id="{0DA7F67A-C6B6-4163-8277-46972A2E6BEA}"/>
              </a:ext>
            </a:extLst>
          </p:cNvPr>
          <p:cNvGrpSpPr/>
          <p:nvPr/>
        </p:nvGrpSpPr>
        <p:grpSpPr>
          <a:xfrm>
            <a:off x="3958318" y="1539240"/>
            <a:ext cx="2083488" cy="1562452"/>
            <a:chOff x="2264442" y="2598150"/>
            <a:chExt cx="1656615" cy="1242332"/>
          </a:xfrm>
        </p:grpSpPr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07710A44-F2D6-491F-A6AC-56C52F912451}"/>
                </a:ext>
              </a:extLst>
            </p:cNvPr>
            <p:cNvGrpSpPr/>
            <p:nvPr/>
          </p:nvGrpSpPr>
          <p:grpSpPr>
            <a:xfrm>
              <a:off x="2264442" y="2694010"/>
              <a:ext cx="1656615" cy="1146472"/>
              <a:chOff x="2264442" y="2694010"/>
              <a:chExt cx="1656615" cy="1146472"/>
            </a:xfrm>
            <a:solidFill>
              <a:srgbClr val="66FFFF"/>
            </a:solidFill>
          </p:grpSpPr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C9497654-371A-4C0B-B5B9-46772FA52559}"/>
                  </a:ext>
                </a:extLst>
              </p:cNvPr>
              <p:cNvSpPr/>
              <p:nvPr/>
            </p:nvSpPr>
            <p:spPr bwMode="auto">
              <a:xfrm>
                <a:off x="3179752" y="2896395"/>
                <a:ext cx="150677" cy="584531"/>
              </a:xfrm>
              <a:custGeom>
                <a:avLst/>
                <a:gdLst>
                  <a:gd name="connsiteX0" fmla="*/ 0 w 263642"/>
                  <a:gd name="connsiteY0" fmla="*/ 0 h 1065210"/>
                  <a:gd name="connsiteX1" fmla="*/ 263642 w 263642"/>
                  <a:gd name="connsiteY1" fmla="*/ 0 h 1065210"/>
                  <a:gd name="connsiteX2" fmla="*/ 244421 w 263642"/>
                  <a:gd name="connsiteY2" fmla="*/ 162564 h 1065210"/>
                  <a:gd name="connsiteX3" fmla="*/ 147579 w 263642"/>
                  <a:gd name="connsiteY3" fmla="*/ 1060918 h 1065210"/>
                  <a:gd name="connsiteX4" fmla="*/ 7016 w 263642"/>
                  <a:gd name="connsiteY4" fmla="*/ 24224 h 10652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3642" h="1065210">
                    <a:moveTo>
                      <a:pt x="0" y="0"/>
                    </a:moveTo>
                    <a:lnTo>
                      <a:pt x="263642" y="0"/>
                    </a:lnTo>
                    <a:lnTo>
                      <a:pt x="244421" y="162564"/>
                    </a:lnTo>
                    <a:cubicBezTo>
                      <a:pt x="200501" y="598802"/>
                      <a:pt x="207725" y="994377"/>
                      <a:pt x="147579" y="1060918"/>
                    </a:cubicBezTo>
                    <a:cubicBezTo>
                      <a:pt x="83136" y="1132213"/>
                      <a:pt x="70522" y="295590"/>
                      <a:pt x="7016" y="24224"/>
                    </a:cubicBezTo>
                    <a:close/>
                  </a:path>
                </a:pathLst>
              </a:custGeom>
              <a:solidFill>
                <a:srgbClr val="CCE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73A993DE-EC77-4E57-BEA5-0337EA2ECE10}"/>
                  </a:ext>
                </a:extLst>
              </p:cNvPr>
              <p:cNvSpPr/>
              <p:nvPr/>
            </p:nvSpPr>
            <p:spPr bwMode="auto">
              <a:xfrm flipH="1">
                <a:off x="2396188" y="2896395"/>
                <a:ext cx="150676" cy="584531"/>
              </a:xfrm>
              <a:custGeom>
                <a:avLst/>
                <a:gdLst>
                  <a:gd name="connsiteX0" fmla="*/ 263641 w 263641"/>
                  <a:gd name="connsiteY0" fmla="*/ 0 h 1065210"/>
                  <a:gd name="connsiteX1" fmla="*/ 0 w 263641"/>
                  <a:gd name="connsiteY1" fmla="*/ 0 h 1065210"/>
                  <a:gd name="connsiteX2" fmla="*/ 7016 w 263641"/>
                  <a:gd name="connsiteY2" fmla="*/ 24224 h 1065210"/>
                  <a:gd name="connsiteX3" fmla="*/ 147578 w 263641"/>
                  <a:gd name="connsiteY3" fmla="*/ 1060918 h 1065210"/>
                  <a:gd name="connsiteX4" fmla="*/ 244420 w 263641"/>
                  <a:gd name="connsiteY4" fmla="*/ 162564 h 10652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3641" h="1065210">
                    <a:moveTo>
                      <a:pt x="263641" y="0"/>
                    </a:moveTo>
                    <a:lnTo>
                      <a:pt x="0" y="0"/>
                    </a:lnTo>
                    <a:lnTo>
                      <a:pt x="7016" y="24224"/>
                    </a:lnTo>
                    <a:cubicBezTo>
                      <a:pt x="70522" y="295590"/>
                      <a:pt x="83136" y="1132213"/>
                      <a:pt x="147578" y="1060918"/>
                    </a:cubicBezTo>
                    <a:cubicBezTo>
                      <a:pt x="207724" y="994377"/>
                      <a:pt x="200500" y="598802"/>
                      <a:pt x="244420" y="162564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8B1F9FD8-E8E9-4744-894F-8A9F9AF840D9}"/>
                  </a:ext>
                </a:extLst>
              </p:cNvPr>
              <p:cNvSpPr/>
              <p:nvPr/>
            </p:nvSpPr>
            <p:spPr bwMode="auto">
              <a:xfrm flipH="1">
                <a:off x="2625512" y="2896395"/>
                <a:ext cx="132211" cy="411656"/>
              </a:xfrm>
              <a:custGeom>
                <a:avLst/>
                <a:gdLst>
                  <a:gd name="connsiteX0" fmla="*/ 231331 w 231331"/>
                  <a:gd name="connsiteY0" fmla="*/ 0 h 750174"/>
                  <a:gd name="connsiteX1" fmla="*/ 0 w 231331"/>
                  <a:gd name="connsiteY1" fmla="*/ 0 h 750174"/>
                  <a:gd name="connsiteX2" fmla="*/ 3520 w 231331"/>
                  <a:gd name="connsiteY2" fmla="*/ 9712 h 750174"/>
                  <a:gd name="connsiteX3" fmla="*/ 128636 w 231331"/>
                  <a:gd name="connsiteY3" fmla="*/ 747121 h 750174"/>
                  <a:gd name="connsiteX4" fmla="*/ 200563 w 231331"/>
                  <a:gd name="connsiteY4" fmla="*/ 238731 h 750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1331" h="750174">
                    <a:moveTo>
                      <a:pt x="231331" y="0"/>
                    </a:moveTo>
                    <a:lnTo>
                      <a:pt x="0" y="0"/>
                    </a:lnTo>
                    <a:lnTo>
                      <a:pt x="3520" y="9712"/>
                    </a:lnTo>
                    <a:cubicBezTo>
                      <a:pt x="60047" y="202737"/>
                      <a:pt x="71275" y="797834"/>
                      <a:pt x="128636" y="747121"/>
                    </a:cubicBezTo>
                    <a:cubicBezTo>
                      <a:pt x="174525" y="706552"/>
                      <a:pt x="176357" y="494031"/>
                      <a:pt x="200563" y="238731"/>
                    </a:cubicBezTo>
                    <a:close/>
                  </a:path>
                </a:pathLst>
              </a:custGeom>
              <a:solidFill>
                <a:srgbClr val="CCE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AED4CF8E-1074-416F-B06D-BCE10E2D4F57}"/>
                  </a:ext>
                </a:extLst>
              </p:cNvPr>
              <p:cNvSpPr/>
              <p:nvPr/>
            </p:nvSpPr>
            <p:spPr bwMode="auto">
              <a:xfrm>
                <a:off x="2973516" y="2896396"/>
                <a:ext cx="162641" cy="436352"/>
              </a:xfrm>
              <a:custGeom>
                <a:avLst/>
                <a:gdLst>
                  <a:gd name="connsiteX0" fmla="*/ 0 w 284576"/>
                  <a:gd name="connsiteY0" fmla="*/ 0 h 795179"/>
                  <a:gd name="connsiteX1" fmla="*/ 284576 w 284576"/>
                  <a:gd name="connsiteY1" fmla="*/ 0 h 795179"/>
                  <a:gd name="connsiteX2" fmla="*/ 264659 w 284576"/>
                  <a:gd name="connsiteY2" fmla="*/ 115893 h 795179"/>
                  <a:gd name="connsiteX3" fmla="*/ 158722 w 284576"/>
                  <a:gd name="connsiteY3" fmla="*/ 791949 h 795179"/>
                  <a:gd name="connsiteX4" fmla="*/ 4962 w 284576"/>
                  <a:gd name="connsiteY4" fmla="*/ 11785 h 795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4576" h="795179">
                    <a:moveTo>
                      <a:pt x="0" y="0"/>
                    </a:moveTo>
                    <a:lnTo>
                      <a:pt x="284576" y="0"/>
                    </a:lnTo>
                    <a:lnTo>
                      <a:pt x="264659" y="115893"/>
                    </a:lnTo>
                    <a:cubicBezTo>
                      <a:pt x="216614" y="444184"/>
                      <a:pt x="224516" y="741874"/>
                      <a:pt x="158722" y="791949"/>
                    </a:cubicBezTo>
                    <a:cubicBezTo>
                      <a:pt x="88229" y="845602"/>
                      <a:pt x="74430" y="216001"/>
                      <a:pt x="4962" y="11785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9CF20DBD-16FD-4D75-81F5-D96C441DF05C}"/>
                  </a:ext>
                </a:extLst>
              </p:cNvPr>
              <p:cNvSpPr/>
              <p:nvPr/>
            </p:nvSpPr>
            <p:spPr bwMode="auto">
              <a:xfrm>
                <a:off x="2783802" y="2896396"/>
                <a:ext cx="167316" cy="944086"/>
              </a:xfrm>
              <a:custGeom>
                <a:avLst/>
                <a:gdLst>
                  <a:gd name="connsiteX0" fmla="*/ 0 w 292756"/>
                  <a:gd name="connsiteY0" fmla="*/ 0 h 1720439"/>
                  <a:gd name="connsiteX1" fmla="*/ 292756 w 292756"/>
                  <a:gd name="connsiteY1" fmla="*/ 0 h 1720439"/>
                  <a:gd name="connsiteX2" fmla="*/ 270467 w 292756"/>
                  <a:gd name="connsiteY2" fmla="*/ 275810 h 1720439"/>
                  <a:gd name="connsiteX3" fmla="*/ 164531 w 292756"/>
                  <a:gd name="connsiteY3" fmla="*/ 1713570 h 1720439"/>
                  <a:gd name="connsiteX4" fmla="*/ 10771 w 292756"/>
                  <a:gd name="connsiteY4" fmla="*/ 54405 h 1720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2756" h="1720439">
                    <a:moveTo>
                      <a:pt x="0" y="0"/>
                    </a:moveTo>
                    <a:lnTo>
                      <a:pt x="292756" y="0"/>
                    </a:lnTo>
                    <a:lnTo>
                      <a:pt x="270467" y="275810"/>
                    </a:lnTo>
                    <a:cubicBezTo>
                      <a:pt x="222423" y="973981"/>
                      <a:pt x="230325" y="1607074"/>
                      <a:pt x="164531" y="1713570"/>
                    </a:cubicBezTo>
                    <a:cubicBezTo>
                      <a:pt x="94038" y="1827671"/>
                      <a:pt x="80239" y="488709"/>
                      <a:pt x="10771" y="54405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7CF405E3-A944-4E28-91C8-A43A4652BB92}"/>
                  </a:ext>
                </a:extLst>
              </p:cNvPr>
              <p:cNvSpPr/>
              <p:nvPr/>
            </p:nvSpPr>
            <p:spPr bwMode="auto">
              <a:xfrm>
                <a:off x="3399752" y="2896396"/>
                <a:ext cx="165469" cy="767554"/>
              </a:xfrm>
              <a:custGeom>
                <a:avLst/>
                <a:gdLst>
                  <a:gd name="connsiteX0" fmla="*/ 0 w 292756"/>
                  <a:gd name="connsiteY0" fmla="*/ 0 h 1720439"/>
                  <a:gd name="connsiteX1" fmla="*/ 292756 w 292756"/>
                  <a:gd name="connsiteY1" fmla="*/ 0 h 1720439"/>
                  <a:gd name="connsiteX2" fmla="*/ 270467 w 292756"/>
                  <a:gd name="connsiteY2" fmla="*/ 275810 h 1720439"/>
                  <a:gd name="connsiteX3" fmla="*/ 164531 w 292756"/>
                  <a:gd name="connsiteY3" fmla="*/ 1713570 h 1720439"/>
                  <a:gd name="connsiteX4" fmla="*/ 10771 w 292756"/>
                  <a:gd name="connsiteY4" fmla="*/ 54405 h 1720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2756" h="1720439">
                    <a:moveTo>
                      <a:pt x="0" y="0"/>
                    </a:moveTo>
                    <a:lnTo>
                      <a:pt x="292756" y="0"/>
                    </a:lnTo>
                    <a:lnTo>
                      <a:pt x="270467" y="275810"/>
                    </a:lnTo>
                    <a:cubicBezTo>
                      <a:pt x="222423" y="973981"/>
                      <a:pt x="230325" y="1607074"/>
                      <a:pt x="164531" y="1713570"/>
                    </a:cubicBezTo>
                    <a:cubicBezTo>
                      <a:pt x="94038" y="1827671"/>
                      <a:pt x="80239" y="488709"/>
                      <a:pt x="10771" y="54405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B09C5626-91CC-4C98-B776-E337CB441B02}"/>
                  </a:ext>
                </a:extLst>
              </p:cNvPr>
              <p:cNvSpPr/>
              <p:nvPr/>
            </p:nvSpPr>
            <p:spPr bwMode="auto">
              <a:xfrm>
                <a:off x="3615652" y="2896396"/>
                <a:ext cx="163411" cy="484269"/>
              </a:xfrm>
              <a:custGeom>
                <a:avLst/>
                <a:gdLst>
                  <a:gd name="connsiteX0" fmla="*/ 0 w 292756"/>
                  <a:gd name="connsiteY0" fmla="*/ 0 h 1720439"/>
                  <a:gd name="connsiteX1" fmla="*/ 292756 w 292756"/>
                  <a:gd name="connsiteY1" fmla="*/ 0 h 1720439"/>
                  <a:gd name="connsiteX2" fmla="*/ 270467 w 292756"/>
                  <a:gd name="connsiteY2" fmla="*/ 275810 h 1720439"/>
                  <a:gd name="connsiteX3" fmla="*/ 164531 w 292756"/>
                  <a:gd name="connsiteY3" fmla="*/ 1713570 h 1720439"/>
                  <a:gd name="connsiteX4" fmla="*/ 10771 w 292756"/>
                  <a:gd name="connsiteY4" fmla="*/ 54405 h 1720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2756" h="1720439">
                    <a:moveTo>
                      <a:pt x="0" y="0"/>
                    </a:moveTo>
                    <a:lnTo>
                      <a:pt x="292756" y="0"/>
                    </a:lnTo>
                    <a:lnTo>
                      <a:pt x="270467" y="275810"/>
                    </a:lnTo>
                    <a:cubicBezTo>
                      <a:pt x="222423" y="973981"/>
                      <a:pt x="230325" y="1607074"/>
                      <a:pt x="164531" y="1713570"/>
                    </a:cubicBezTo>
                    <a:cubicBezTo>
                      <a:pt x="94038" y="1827671"/>
                      <a:pt x="80239" y="488709"/>
                      <a:pt x="10771" y="54405"/>
                    </a:cubicBezTo>
                    <a:close/>
                  </a:path>
                </a:pathLst>
              </a:custGeom>
              <a:solidFill>
                <a:srgbClr val="CCE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台形 68">
                <a:extLst>
                  <a:ext uri="{FF2B5EF4-FFF2-40B4-BE49-F238E27FC236}">
                    <a16:creationId xmlns:a16="http://schemas.microsoft.com/office/drawing/2014/main" id="{55C4C117-6ACE-489E-8E9E-70CB7C3FED59}"/>
                  </a:ext>
                </a:extLst>
              </p:cNvPr>
              <p:cNvSpPr/>
              <p:nvPr/>
            </p:nvSpPr>
            <p:spPr bwMode="auto">
              <a:xfrm>
                <a:off x="2264442" y="2694010"/>
                <a:ext cx="1656615" cy="239937"/>
              </a:xfrm>
              <a:prstGeom prst="trapezoid">
                <a:avLst>
                  <a:gd name="adj" fmla="val 51673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0" name="台形 282">
              <a:extLst>
                <a:ext uri="{FF2B5EF4-FFF2-40B4-BE49-F238E27FC236}">
                  <a16:creationId xmlns:a16="http://schemas.microsoft.com/office/drawing/2014/main" id="{063E2CFB-677D-450B-BEEC-9B7AF5B9B7A2}"/>
                </a:ext>
              </a:extLst>
            </p:cNvPr>
            <p:cNvSpPr/>
            <p:nvPr/>
          </p:nvSpPr>
          <p:spPr bwMode="auto">
            <a:xfrm>
              <a:off x="2374900" y="2598150"/>
              <a:ext cx="1441451" cy="297450"/>
            </a:xfrm>
            <a:custGeom>
              <a:avLst/>
              <a:gdLst>
                <a:gd name="connsiteX0" fmla="*/ 0 w 1618652"/>
                <a:gd name="connsiteY0" fmla="*/ 257064 h 257064"/>
                <a:gd name="connsiteX1" fmla="*/ 132833 w 1618652"/>
                <a:gd name="connsiteY1" fmla="*/ 0 h 257064"/>
                <a:gd name="connsiteX2" fmla="*/ 1485819 w 1618652"/>
                <a:gd name="connsiteY2" fmla="*/ 0 h 257064"/>
                <a:gd name="connsiteX3" fmla="*/ 1618652 w 1618652"/>
                <a:gd name="connsiteY3" fmla="*/ 257064 h 257064"/>
                <a:gd name="connsiteX4" fmla="*/ 0 w 1618652"/>
                <a:gd name="connsiteY4" fmla="*/ 257064 h 257064"/>
                <a:gd name="connsiteX0" fmla="*/ 2952 w 1621604"/>
                <a:gd name="connsiteY0" fmla="*/ 257064 h 278214"/>
                <a:gd name="connsiteX1" fmla="*/ 135785 w 1621604"/>
                <a:gd name="connsiteY1" fmla="*/ 0 h 278214"/>
                <a:gd name="connsiteX2" fmla="*/ 1488771 w 1621604"/>
                <a:gd name="connsiteY2" fmla="*/ 0 h 278214"/>
                <a:gd name="connsiteX3" fmla="*/ 1621604 w 1621604"/>
                <a:gd name="connsiteY3" fmla="*/ 257064 h 278214"/>
                <a:gd name="connsiteX4" fmla="*/ 2952 w 1621604"/>
                <a:gd name="connsiteY4" fmla="*/ 257064 h 278214"/>
                <a:gd name="connsiteX0" fmla="*/ 3270 w 1621922"/>
                <a:gd name="connsiteY0" fmla="*/ 266941 h 288091"/>
                <a:gd name="connsiteX1" fmla="*/ 136103 w 1621922"/>
                <a:gd name="connsiteY1" fmla="*/ 9877 h 288091"/>
                <a:gd name="connsiteX2" fmla="*/ 1489089 w 1621922"/>
                <a:gd name="connsiteY2" fmla="*/ 9877 h 288091"/>
                <a:gd name="connsiteX3" fmla="*/ 1621922 w 1621922"/>
                <a:gd name="connsiteY3" fmla="*/ 266941 h 288091"/>
                <a:gd name="connsiteX4" fmla="*/ 3270 w 1621922"/>
                <a:gd name="connsiteY4" fmla="*/ 266941 h 288091"/>
                <a:gd name="connsiteX0" fmla="*/ 3270 w 1621922"/>
                <a:gd name="connsiteY0" fmla="*/ 276173 h 297323"/>
                <a:gd name="connsiteX1" fmla="*/ 136103 w 1621922"/>
                <a:gd name="connsiteY1" fmla="*/ 19109 h 297323"/>
                <a:gd name="connsiteX2" fmla="*/ 1489089 w 1621922"/>
                <a:gd name="connsiteY2" fmla="*/ 19109 h 297323"/>
                <a:gd name="connsiteX3" fmla="*/ 1621922 w 1621922"/>
                <a:gd name="connsiteY3" fmla="*/ 276173 h 297323"/>
                <a:gd name="connsiteX4" fmla="*/ 3270 w 1621922"/>
                <a:gd name="connsiteY4" fmla="*/ 276173 h 297323"/>
                <a:gd name="connsiteX0" fmla="*/ 3270 w 1628504"/>
                <a:gd name="connsiteY0" fmla="*/ 276173 h 308390"/>
                <a:gd name="connsiteX1" fmla="*/ 136103 w 1628504"/>
                <a:gd name="connsiteY1" fmla="*/ 19109 h 308390"/>
                <a:gd name="connsiteX2" fmla="*/ 1489089 w 1628504"/>
                <a:gd name="connsiteY2" fmla="*/ 19109 h 308390"/>
                <a:gd name="connsiteX3" fmla="*/ 1621922 w 1628504"/>
                <a:gd name="connsiteY3" fmla="*/ 276173 h 308390"/>
                <a:gd name="connsiteX4" fmla="*/ 3270 w 1628504"/>
                <a:gd name="connsiteY4" fmla="*/ 276173 h 308390"/>
                <a:gd name="connsiteX0" fmla="*/ 3270 w 1628504"/>
                <a:gd name="connsiteY0" fmla="*/ 276173 h 312116"/>
                <a:gd name="connsiteX1" fmla="*/ 136103 w 1628504"/>
                <a:gd name="connsiteY1" fmla="*/ 19109 h 312116"/>
                <a:gd name="connsiteX2" fmla="*/ 1489089 w 1628504"/>
                <a:gd name="connsiteY2" fmla="*/ 19109 h 312116"/>
                <a:gd name="connsiteX3" fmla="*/ 1621922 w 1628504"/>
                <a:gd name="connsiteY3" fmla="*/ 276173 h 312116"/>
                <a:gd name="connsiteX4" fmla="*/ 3270 w 1628504"/>
                <a:gd name="connsiteY4" fmla="*/ 276173 h 312116"/>
                <a:gd name="connsiteX0" fmla="*/ 5131 w 1630365"/>
                <a:gd name="connsiteY0" fmla="*/ 276173 h 315125"/>
                <a:gd name="connsiteX1" fmla="*/ 137964 w 1630365"/>
                <a:gd name="connsiteY1" fmla="*/ 19109 h 315125"/>
                <a:gd name="connsiteX2" fmla="*/ 1490950 w 1630365"/>
                <a:gd name="connsiteY2" fmla="*/ 19109 h 315125"/>
                <a:gd name="connsiteX3" fmla="*/ 1623783 w 1630365"/>
                <a:gd name="connsiteY3" fmla="*/ 276173 h 315125"/>
                <a:gd name="connsiteX4" fmla="*/ 5131 w 1630365"/>
                <a:gd name="connsiteY4" fmla="*/ 276173 h 315125"/>
                <a:gd name="connsiteX0" fmla="*/ 5131 w 1634865"/>
                <a:gd name="connsiteY0" fmla="*/ 276173 h 313713"/>
                <a:gd name="connsiteX1" fmla="*/ 137964 w 1634865"/>
                <a:gd name="connsiteY1" fmla="*/ 19109 h 313713"/>
                <a:gd name="connsiteX2" fmla="*/ 1490950 w 1634865"/>
                <a:gd name="connsiteY2" fmla="*/ 19109 h 313713"/>
                <a:gd name="connsiteX3" fmla="*/ 1623783 w 1634865"/>
                <a:gd name="connsiteY3" fmla="*/ 276173 h 313713"/>
                <a:gd name="connsiteX4" fmla="*/ 5131 w 1634865"/>
                <a:gd name="connsiteY4" fmla="*/ 276173 h 313713"/>
                <a:gd name="connsiteX0" fmla="*/ 93758 w 1773192"/>
                <a:gd name="connsiteY0" fmla="*/ 285403 h 351695"/>
                <a:gd name="connsiteX1" fmla="*/ 226591 w 1773192"/>
                <a:gd name="connsiteY1" fmla="*/ 28339 h 351695"/>
                <a:gd name="connsiteX2" fmla="*/ 1579577 w 1773192"/>
                <a:gd name="connsiteY2" fmla="*/ 28339 h 351695"/>
                <a:gd name="connsiteX3" fmla="*/ 1733810 w 1773192"/>
                <a:gd name="connsiteY3" fmla="*/ 332804 h 351695"/>
                <a:gd name="connsiteX4" fmla="*/ 93758 w 1773192"/>
                <a:gd name="connsiteY4" fmla="*/ 285403 h 351695"/>
                <a:gd name="connsiteX0" fmla="*/ 93758 w 1770120"/>
                <a:gd name="connsiteY0" fmla="*/ 285403 h 344750"/>
                <a:gd name="connsiteX1" fmla="*/ 226591 w 1770120"/>
                <a:gd name="connsiteY1" fmla="*/ 28339 h 344750"/>
                <a:gd name="connsiteX2" fmla="*/ 1579577 w 1770120"/>
                <a:gd name="connsiteY2" fmla="*/ 28339 h 344750"/>
                <a:gd name="connsiteX3" fmla="*/ 1733810 w 1770120"/>
                <a:gd name="connsiteY3" fmla="*/ 332804 h 344750"/>
                <a:gd name="connsiteX4" fmla="*/ 93758 w 1770120"/>
                <a:gd name="connsiteY4" fmla="*/ 285403 h 344750"/>
                <a:gd name="connsiteX0" fmla="*/ 22409 w 1698771"/>
                <a:gd name="connsiteY0" fmla="*/ 285403 h 347995"/>
                <a:gd name="connsiteX1" fmla="*/ 155242 w 1698771"/>
                <a:gd name="connsiteY1" fmla="*/ 28339 h 347995"/>
                <a:gd name="connsiteX2" fmla="*/ 1508228 w 1698771"/>
                <a:gd name="connsiteY2" fmla="*/ 28339 h 347995"/>
                <a:gd name="connsiteX3" fmla="*/ 1662461 w 1698771"/>
                <a:gd name="connsiteY3" fmla="*/ 332804 h 347995"/>
                <a:gd name="connsiteX4" fmla="*/ 22409 w 1698771"/>
                <a:gd name="connsiteY4" fmla="*/ 285403 h 347995"/>
                <a:gd name="connsiteX0" fmla="*/ 59304 w 1825836"/>
                <a:gd name="connsiteY0" fmla="*/ 350917 h 392154"/>
                <a:gd name="connsiteX1" fmla="*/ 192137 w 1825836"/>
                <a:gd name="connsiteY1" fmla="*/ 38553 h 392154"/>
                <a:gd name="connsiteX2" fmla="*/ 1545123 w 1825836"/>
                <a:gd name="connsiteY2" fmla="*/ 38553 h 392154"/>
                <a:gd name="connsiteX3" fmla="*/ 1699356 w 1825836"/>
                <a:gd name="connsiteY3" fmla="*/ 343018 h 392154"/>
                <a:gd name="connsiteX4" fmla="*/ 59304 w 1825836"/>
                <a:gd name="connsiteY4" fmla="*/ 350917 h 392154"/>
                <a:gd name="connsiteX0" fmla="*/ 50301 w 1816833"/>
                <a:gd name="connsiteY0" fmla="*/ 350917 h 392154"/>
                <a:gd name="connsiteX1" fmla="*/ 183134 w 1816833"/>
                <a:gd name="connsiteY1" fmla="*/ 38553 h 392154"/>
                <a:gd name="connsiteX2" fmla="*/ 1536120 w 1816833"/>
                <a:gd name="connsiteY2" fmla="*/ 38553 h 392154"/>
                <a:gd name="connsiteX3" fmla="*/ 1690353 w 1816833"/>
                <a:gd name="connsiteY3" fmla="*/ 343018 h 392154"/>
                <a:gd name="connsiteX4" fmla="*/ 50301 w 1816833"/>
                <a:gd name="connsiteY4" fmla="*/ 350917 h 392154"/>
                <a:gd name="connsiteX0" fmla="*/ 15445 w 1781977"/>
                <a:gd name="connsiteY0" fmla="*/ 345214 h 386451"/>
                <a:gd name="connsiteX1" fmla="*/ 148278 w 1781977"/>
                <a:gd name="connsiteY1" fmla="*/ 32850 h 386451"/>
                <a:gd name="connsiteX2" fmla="*/ 1501264 w 1781977"/>
                <a:gd name="connsiteY2" fmla="*/ 32850 h 386451"/>
                <a:gd name="connsiteX3" fmla="*/ 1655497 w 1781977"/>
                <a:gd name="connsiteY3" fmla="*/ 337315 h 386451"/>
                <a:gd name="connsiteX4" fmla="*/ 15445 w 1781977"/>
                <a:gd name="connsiteY4" fmla="*/ 345214 h 386451"/>
                <a:gd name="connsiteX0" fmla="*/ 15445 w 1747502"/>
                <a:gd name="connsiteY0" fmla="*/ 342080 h 383317"/>
                <a:gd name="connsiteX1" fmla="*/ 148278 w 1747502"/>
                <a:gd name="connsiteY1" fmla="*/ 29716 h 383317"/>
                <a:gd name="connsiteX2" fmla="*/ 1501264 w 1747502"/>
                <a:gd name="connsiteY2" fmla="*/ 29716 h 383317"/>
                <a:gd name="connsiteX3" fmla="*/ 1655497 w 1747502"/>
                <a:gd name="connsiteY3" fmla="*/ 334181 h 383317"/>
                <a:gd name="connsiteX4" fmla="*/ 15445 w 1747502"/>
                <a:gd name="connsiteY4" fmla="*/ 342080 h 383317"/>
                <a:gd name="connsiteX0" fmla="*/ 15445 w 1679225"/>
                <a:gd name="connsiteY0" fmla="*/ 342080 h 385938"/>
                <a:gd name="connsiteX1" fmla="*/ 148278 w 1679225"/>
                <a:gd name="connsiteY1" fmla="*/ 29716 h 385938"/>
                <a:gd name="connsiteX2" fmla="*/ 1501264 w 1679225"/>
                <a:gd name="connsiteY2" fmla="*/ 29716 h 385938"/>
                <a:gd name="connsiteX3" fmla="*/ 1655497 w 1679225"/>
                <a:gd name="connsiteY3" fmla="*/ 334181 h 385938"/>
                <a:gd name="connsiteX4" fmla="*/ 15445 w 1679225"/>
                <a:gd name="connsiteY4" fmla="*/ 342080 h 385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9225" h="385938">
                  <a:moveTo>
                    <a:pt x="15445" y="342080"/>
                  </a:moveTo>
                  <a:cubicBezTo>
                    <a:pt x="-43152" y="275537"/>
                    <a:pt x="78980" y="65977"/>
                    <a:pt x="148278" y="29716"/>
                  </a:cubicBezTo>
                  <a:cubicBezTo>
                    <a:pt x="217576" y="-6545"/>
                    <a:pt x="1421267" y="-13128"/>
                    <a:pt x="1501264" y="29716"/>
                  </a:cubicBezTo>
                  <a:cubicBezTo>
                    <a:pt x="1581261" y="72560"/>
                    <a:pt x="1739062" y="274219"/>
                    <a:pt x="1655497" y="334181"/>
                  </a:cubicBezTo>
                  <a:cubicBezTo>
                    <a:pt x="1571932" y="394143"/>
                    <a:pt x="74042" y="408623"/>
                    <a:pt x="15445" y="34208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台形 79">
              <a:extLst>
                <a:ext uri="{FF2B5EF4-FFF2-40B4-BE49-F238E27FC236}">
                  <a16:creationId xmlns:a16="http://schemas.microsoft.com/office/drawing/2014/main" id="{CAD6DEB8-2F4E-4472-8080-41A9A7DBDEE2}"/>
                </a:ext>
              </a:extLst>
            </p:cNvPr>
            <p:cNvSpPr/>
            <p:nvPr/>
          </p:nvSpPr>
          <p:spPr bwMode="auto">
            <a:xfrm flipV="1">
              <a:off x="2264442" y="2933260"/>
              <a:ext cx="1656615" cy="45719"/>
            </a:xfrm>
            <a:prstGeom prst="trapezoid">
              <a:avLst>
                <a:gd name="adj" fmla="val 51673"/>
              </a:avLst>
            </a:prstGeom>
            <a:solidFill>
              <a:srgbClr val="00206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A0398BDF-EE18-40CE-BBD8-CD857507BD38}"/>
              </a:ext>
            </a:extLst>
          </p:cNvPr>
          <p:cNvGrpSpPr/>
          <p:nvPr/>
        </p:nvGrpSpPr>
        <p:grpSpPr>
          <a:xfrm>
            <a:off x="973794" y="1130854"/>
            <a:ext cx="2083488" cy="2122740"/>
            <a:chOff x="410242" y="2598150"/>
            <a:chExt cx="1656615" cy="1687827"/>
          </a:xfrm>
        </p:grpSpPr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E632D805-53CC-4E62-97A9-AC647BC3E443}"/>
                </a:ext>
              </a:extLst>
            </p:cNvPr>
            <p:cNvGrpSpPr/>
            <p:nvPr/>
          </p:nvGrpSpPr>
          <p:grpSpPr>
            <a:xfrm>
              <a:off x="410242" y="2694010"/>
              <a:ext cx="1656615" cy="1591967"/>
              <a:chOff x="410242" y="2694010"/>
              <a:chExt cx="1656615" cy="1591967"/>
            </a:xfrm>
            <a:solidFill>
              <a:srgbClr val="66FFFF"/>
            </a:solidFill>
          </p:grpSpPr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60B2BEC8-2A5E-4469-9C56-A51BBA5C3888}"/>
                  </a:ext>
                </a:extLst>
              </p:cNvPr>
              <p:cNvSpPr/>
              <p:nvPr/>
            </p:nvSpPr>
            <p:spPr bwMode="auto">
              <a:xfrm>
                <a:off x="857140" y="2915170"/>
                <a:ext cx="177910" cy="1370807"/>
              </a:xfrm>
              <a:custGeom>
                <a:avLst/>
                <a:gdLst>
                  <a:gd name="connsiteX0" fmla="*/ 0 w 337688"/>
                  <a:gd name="connsiteY0" fmla="*/ 0 h 1588290"/>
                  <a:gd name="connsiteX1" fmla="*/ 337688 w 337688"/>
                  <a:gd name="connsiteY1" fmla="*/ 0 h 1588290"/>
                  <a:gd name="connsiteX2" fmla="*/ 302190 w 337688"/>
                  <a:gd name="connsiteY2" fmla="*/ 227957 h 1588290"/>
                  <a:gd name="connsiteX3" fmla="*/ 314635 w 337688"/>
                  <a:gd name="connsiteY3" fmla="*/ 239275 h 1588290"/>
                  <a:gd name="connsiteX4" fmla="*/ 327069 w 337688"/>
                  <a:gd name="connsiteY4" fmla="*/ 277040 h 1588290"/>
                  <a:gd name="connsiteX5" fmla="*/ 314635 w 337688"/>
                  <a:gd name="connsiteY5" fmla="*/ 314806 h 1588290"/>
                  <a:gd name="connsiteX6" fmla="*/ 292202 w 337688"/>
                  <a:gd name="connsiteY6" fmla="*/ 335208 h 1588290"/>
                  <a:gd name="connsiteX7" fmla="*/ 287714 w 337688"/>
                  <a:gd name="connsiteY7" fmla="*/ 481491 h 1588290"/>
                  <a:gd name="connsiteX8" fmla="*/ 314635 w 337688"/>
                  <a:gd name="connsiteY8" fmla="*/ 505975 h 1588290"/>
                  <a:gd name="connsiteX9" fmla="*/ 327069 w 337688"/>
                  <a:gd name="connsiteY9" fmla="*/ 543740 h 1588290"/>
                  <a:gd name="connsiteX10" fmla="*/ 314635 w 337688"/>
                  <a:gd name="connsiteY10" fmla="*/ 581506 h 1588290"/>
                  <a:gd name="connsiteX11" fmla="*/ 283784 w 337688"/>
                  <a:gd name="connsiteY11" fmla="*/ 609564 h 1588290"/>
                  <a:gd name="connsiteX12" fmla="*/ 279188 w 337688"/>
                  <a:gd name="connsiteY12" fmla="*/ 759369 h 1588290"/>
                  <a:gd name="connsiteX13" fmla="*/ 303372 w 337688"/>
                  <a:gd name="connsiteY13" fmla="*/ 779130 h 1588290"/>
                  <a:gd name="connsiteX14" fmla="*/ 314845 w 337688"/>
                  <a:gd name="connsiteY14" fmla="*/ 810440 h 1588290"/>
                  <a:gd name="connsiteX15" fmla="*/ 303372 w 337688"/>
                  <a:gd name="connsiteY15" fmla="*/ 841750 h 1588290"/>
                  <a:gd name="connsiteX16" fmla="*/ 273621 w 337688"/>
                  <a:gd name="connsiteY16" fmla="*/ 866061 h 1588290"/>
                  <a:gd name="connsiteX17" fmla="*/ 266113 w 337688"/>
                  <a:gd name="connsiteY17" fmla="*/ 997578 h 1588290"/>
                  <a:gd name="connsiteX18" fmla="*/ 279968 w 337688"/>
                  <a:gd name="connsiteY18" fmla="*/ 1010202 h 1588290"/>
                  <a:gd name="connsiteX19" fmla="*/ 289445 w 337688"/>
                  <a:gd name="connsiteY19" fmla="*/ 1039040 h 1588290"/>
                  <a:gd name="connsiteX20" fmla="*/ 279968 w 337688"/>
                  <a:gd name="connsiteY20" fmla="*/ 1067878 h 1588290"/>
                  <a:gd name="connsiteX21" fmla="*/ 260835 w 337688"/>
                  <a:gd name="connsiteY21" fmla="*/ 1085310 h 1588290"/>
                  <a:gd name="connsiteX22" fmla="*/ 246140 w 337688"/>
                  <a:gd name="connsiteY22" fmla="*/ 1244223 h 1588290"/>
                  <a:gd name="connsiteX23" fmla="*/ 262415 w 337688"/>
                  <a:gd name="connsiteY23" fmla="*/ 1260324 h 1588290"/>
                  <a:gd name="connsiteX24" fmla="*/ 270395 w 337688"/>
                  <a:gd name="connsiteY24" fmla="*/ 1286690 h 1588290"/>
                  <a:gd name="connsiteX25" fmla="*/ 240651 w 337688"/>
                  <a:gd name="connsiteY25" fmla="*/ 1334588 h 1588290"/>
                  <a:gd name="connsiteX26" fmla="*/ 231834 w 337688"/>
                  <a:gd name="connsiteY26" fmla="*/ 1338553 h 1588290"/>
                  <a:gd name="connsiteX27" fmla="*/ 212125 w 337688"/>
                  <a:gd name="connsiteY27" fmla="*/ 1459921 h 1588290"/>
                  <a:gd name="connsiteX28" fmla="*/ 168844 w 337688"/>
                  <a:gd name="connsiteY28" fmla="*/ 1575175 h 1588290"/>
                  <a:gd name="connsiteX29" fmla="*/ 90647 w 337688"/>
                  <a:gd name="connsiteY29" fmla="*/ 1366696 h 1588290"/>
                  <a:gd name="connsiteX30" fmla="*/ 86795 w 337688"/>
                  <a:gd name="connsiteY30" fmla="*/ 1324455 h 1588290"/>
                  <a:gd name="connsiteX31" fmla="*/ 75273 w 337688"/>
                  <a:gd name="connsiteY31" fmla="*/ 1313057 h 1588290"/>
                  <a:gd name="connsiteX32" fmla="*/ 67293 w 337688"/>
                  <a:gd name="connsiteY32" fmla="*/ 1286690 h 1588290"/>
                  <a:gd name="connsiteX33" fmla="*/ 75273 w 337688"/>
                  <a:gd name="connsiteY33" fmla="*/ 1260324 h 1588290"/>
                  <a:gd name="connsiteX34" fmla="*/ 80479 w 337688"/>
                  <a:gd name="connsiteY34" fmla="*/ 1255174 h 1588290"/>
                  <a:gd name="connsiteX35" fmla="*/ 72687 w 337688"/>
                  <a:gd name="connsiteY35" fmla="*/ 1169710 h 1588290"/>
                  <a:gd name="connsiteX36" fmla="*/ 67506 w 337688"/>
                  <a:gd name="connsiteY36" fmla="*/ 1076794 h 1588290"/>
                  <a:gd name="connsiteX37" fmla="*/ 57721 w 337688"/>
                  <a:gd name="connsiteY37" fmla="*/ 1067878 h 1588290"/>
                  <a:gd name="connsiteX38" fmla="*/ 48243 w 337688"/>
                  <a:gd name="connsiteY38" fmla="*/ 1039040 h 1588290"/>
                  <a:gd name="connsiteX39" fmla="*/ 57721 w 337688"/>
                  <a:gd name="connsiteY39" fmla="*/ 1010202 h 1588290"/>
                  <a:gd name="connsiteX40" fmla="*/ 63499 w 337688"/>
                  <a:gd name="connsiteY40" fmla="*/ 1004937 h 1588290"/>
                  <a:gd name="connsiteX41" fmla="*/ 55359 w 337688"/>
                  <a:gd name="connsiteY41" fmla="*/ 858944 h 1588290"/>
                  <a:gd name="connsiteX42" fmla="*/ 34317 w 337688"/>
                  <a:gd name="connsiteY42" fmla="*/ 841750 h 1588290"/>
                  <a:gd name="connsiteX43" fmla="*/ 22843 w 337688"/>
                  <a:gd name="connsiteY43" fmla="*/ 810440 h 1588290"/>
                  <a:gd name="connsiteX44" fmla="*/ 34317 w 337688"/>
                  <a:gd name="connsiteY44" fmla="*/ 779130 h 1588290"/>
                  <a:gd name="connsiteX45" fmla="*/ 51927 w 337688"/>
                  <a:gd name="connsiteY45" fmla="*/ 764740 h 1588290"/>
                  <a:gd name="connsiteX46" fmla="*/ 46945 w 337688"/>
                  <a:gd name="connsiteY46" fmla="*/ 603234 h 1588290"/>
                  <a:gd name="connsiteX47" fmla="*/ 23053 w 337688"/>
                  <a:gd name="connsiteY47" fmla="*/ 581506 h 1588290"/>
                  <a:gd name="connsiteX48" fmla="*/ 10619 w 337688"/>
                  <a:gd name="connsiteY48" fmla="*/ 543740 h 1588290"/>
                  <a:gd name="connsiteX49" fmla="*/ 23053 w 337688"/>
                  <a:gd name="connsiteY49" fmla="*/ 505975 h 1588290"/>
                  <a:gd name="connsiteX50" fmla="*/ 43374 w 337688"/>
                  <a:gd name="connsiteY50" fmla="*/ 487493 h 1588290"/>
                  <a:gd name="connsiteX51" fmla="*/ 38480 w 337688"/>
                  <a:gd name="connsiteY51" fmla="*/ 328836 h 1588290"/>
                  <a:gd name="connsiteX52" fmla="*/ 23053 w 337688"/>
                  <a:gd name="connsiteY52" fmla="*/ 314806 h 1588290"/>
                  <a:gd name="connsiteX53" fmla="*/ 10619 w 337688"/>
                  <a:gd name="connsiteY53" fmla="*/ 277040 h 1588290"/>
                  <a:gd name="connsiteX54" fmla="*/ 23053 w 337688"/>
                  <a:gd name="connsiteY54" fmla="*/ 239275 h 1588290"/>
                  <a:gd name="connsiteX55" fmla="*/ 28431 w 337688"/>
                  <a:gd name="connsiteY55" fmla="*/ 234384 h 1588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337688" h="1588290">
                    <a:moveTo>
                      <a:pt x="0" y="0"/>
                    </a:moveTo>
                    <a:lnTo>
                      <a:pt x="337688" y="0"/>
                    </a:lnTo>
                    <a:lnTo>
                      <a:pt x="302190" y="227957"/>
                    </a:lnTo>
                    <a:lnTo>
                      <a:pt x="314635" y="239275"/>
                    </a:lnTo>
                    <a:cubicBezTo>
                      <a:pt x="322642" y="250882"/>
                      <a:pt x="327069" y="263644"/>
                      <a:pt x="327069" y="277040"/>
                    </a:cubicBezTo>
                    <a:cubicBezTo>
                      <a:pt x="327069" y="290436"/>
                      <a:pt x="322642" y="303198"/>
                      <a:pt x="314635" y="314806"/>
                    </a:cubicBezTo>
                    <a:lnTo>
                      <a:pt x="292202" y="335208"/>
                    </a:lnTo>
                    <a:lnTo>
                      <a:pt x="287714" y="481491"/>
                    </a:lnTo>
                    <a:lnTo>
                      <a:pt x="314635" y="505975"/>
                    </a:lnTo>
                    <a:cubicBezTo>
                      <a:pt x="322642" y="517582"/>
                      <a:pt x="327069" y="530344"/>
                      <a:pt x="327069" y="543740"/>
                    </a:cubicBezTo>
                    <a:cubicBezTo>
                      <a:pt x="327069" y="557136"/>
                      <a:pt x="322642" y="569898"/>
                      <a:pt x="314635" y="581506"/>
                    </a:cubicBezTo>
                    <a:lnTo>
                      <a:pt x="283784" y="609564"/>
                    </a:lnTo>
                    <a:lnTo>
                      <a:pt x="279188" y="759369"/>
                    </a:lnTo>
                    <a:lnTo>
                      <a:pt x="303372" y="779130"/>
                    </a:lnTo>
                    <a:cubicBezTo>
                      <a:pt x="310760" y="788754"/>
                      <a:pt x="314845" y="799334"/>
                      <a:pt x="314845" y="810440"/>
                    </a:cubicBezTo>
                    <a:cubicBezTo>
                      <a:pt x="314845" y="821546"/>
                      <a:pt x="310760" y="832126"/>
                      <a:pt x="303372" y="841750"/>
                    </a:cubicBezTo>
                    <a:lnTo>
                      <a:pt x="273621" y="866061"/>
                    </a:lnTo>
                    <a:lnTo>
                      <a:pt x="266113" y="997578"/>
                    </a:lnTo>
                    <a:lnTo>
                      <a:pt x="279968" y="1010202"/>
                    </a:lnTo>
                    <a:cubicBezTo>
                      <a:pt x="286070" y="1019066"/>
                      <a:pt x="289445" y="1028811"/>
                      <a:pt x="289445" y="1039040"/>
                    </a:cubicBezTo>
                    <a:cubicBezTo>
                      <a:pt x="289445" y="1049269"/>
                      <a:pt x="286070" y="1059014"/>
                      <a:pt x="279968" y="1067878"/>
                    </a:cubicBezTo>
                    <a:lnTo>
                      <a:pt x="260835" y="1085310"/>
                    </a:lnTo>
                    <a:lnTo>
                      <a:pt x="246140" y="1244223"/>
                    </a:lnTo>
                    <a:lnTo>
                      <a:pt x="262415" y="1260324"/>
                    </a:lnTo>
                    <a:cubicBezTo>
                      <a:pt x="267553" y="1268428"/>
                      <a:pt x="270395" y="1277338"/>
                      <a:pt x="270395" y="1286690"/>
                    </a:cubicBezTo>
                    <a:cubicBezTo>
                      <a:pt x="270395" y="1305395"/>
                      <a:pt x="259029" y="1322330"/>
                      <a:pt x="240651" y="1334588"/>
                    </a:cubicBezTo>
                    <a:lnTo>
                      <a:pt x="231834" y="1338553"/>
                    </a:lnTo>
                    <a:lnTo>
                      <a:pt x="212125" y="1459921"/>
                    </a:lnTo>
                    <a:cubicBezTo>
                      <a:pt x="199561" y="1512768"/>
                      <a:pt x="185229" y="1551288"/>
                      <a:pt x="168844" y="1575175"/>
                    </a:cubicBezTo>
                    <a:cubicBezTo>
                      <a:pt x="136075" y="1622949"/>
                      <a:pt x="110477" y="1537221"/>
                      <a:pt x="90647" y="1366696"/>
                    </a:cubicBezTo>
                    <a:lnTo>
                      <a:pt x="86795" y="1324455"/>
                    </a:lnTo>
                    <a:lnTo>
                      <a:pt x="75273" y="1313057"/>
                    </a:lnTo>
                    <a:cubicBezTo>
                      <a:pt x="70135" y="1304953"/>
                      <a:pt x="67293" y="1296043"/>
                      <a:pt x="67293" y="1286690"/>
                    </a:cubicBezTo>
                    <a:cubicBezTo>
                      <a:pt x="67293" y="1277338"/>
                      <a:pt x="70135" y="1268428"/>
                      <a:pt x="75273" y="1260324"/>
                    </a:cubicBezTo>
                    <a:lnTo>
                      <a:pt x="80479" y="1255174"/>
                    </a:lnTo>
                    <a:lnTo>
                      <a:pt x="72687" y="1169710"/>
                    </a:lnTo>
                    <a:lnTo>
                      <a:pt x="67506" y="1076794"/>
                    </a:lnTo>
                    <a:lnTo>
                      <a:pt x="57721" y="1067878"/>
                    </a:lnTo>
                    <a:cubicBezTo>
                      <a:pt x="51618" y="1059014"/>
                      <a:pt x="48243" y="1049269"/>
                      <a:pt x="48243" y="1039040"/>
                    </a:cubicBezTo>
                    <a:cubicBezTo>
                      <a:pt x="48243" y="1028811"/>
                      <a:pt x="51618" y="1019066"/>
                      <a:pt x="57721" y="1010202"/>
                    </a:cubicBezTo>
                    <a:lnTo>
                      <a:pt x="63499" y="1004937"/>
                    </a:lnTo>
                    <a:lnTo>
                      <a:pt x="55359" y="858944"/>
                    </a:lnTo>
                    <a:lnTo>
                      <a:pt x="34317" y="841750"/>
                    </a:lnTo>
                    <a:cubicBezTo>
                      <a:pt x="26929" y="832126"/>
                      <a:pt x="22843" y="821546"/>
                      <a:pt x="22843" y="810440"/>
                    </a:cubicBezTo>
                    <a:cubicBezTo>
                      <a:pt x="22843" y="799334"/>
                      <a:pt x="26929" y="788754"/>
                      <a:pt x="34317" y="779130"/>
                    </a:cubicBezTo>
                    <a:lnTo>
                      <a:pt x="51927" y="764740"/>
                    </a:lnTo>
                    <a:lnTo>
                      <a:pt x="46945" y="603234"/>
                    </a:lnTo>
                    <a:lnTo>
                      <a:pt x="23053" y="581506"/>
                    </a:lnTo>
                    <a:cubicBezTo>
                      <a:pt x="15047" y="569898"/>
                      <a:pt x="10619" y="557136"/>
                      <a:pt x="10619" y="543740"/>
                    </a:cubicBezTo>
                    <a:cubicBezTo>
                      <a:pt x="10619" y="530344"/>
                      <a:pt x="15047" y="517582"/>
                      <a:pt x="23053" y="505975"/>
                    </a:cubicBezTo>
                    <a:lnTo>
                      <a:pt x="43374" y="487493"/>
                    </a:lnTo>
                    <a:lnTo>
                      <a:pt x="38480" y="328836"/>
                    </a:lnTo>
                    <a:lnTo>
                      <a:pt x="23053" y="314806"/>
                    </a:lnTo>
                    <a:cubicBezTo>
                      <a:pt x="15047" y="303198"/>
                      <a:pt x="10619" y="290436"/>
                      <a:pt x="10619" y="277040"/>
                    </a:cubicBezTo>
                    <a:cubicBezTo>
                      <a:pt x="10619" y="263644"/>
                      <a:pt x="15047" y="250882"/>
                      <a:pt x="23053" y="239275"/>
                    </a:cubicBezTo>
                    <a:lnTo>
                      <a:pt x="28431" y="234384"/>
                    </a:lnTo>
                    <a:close/>
                  </a:path>
                </a:pathLst>
              </a:custGeom>
              <a:solidFill>
                <a:srgbClr val="CCE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69481569-1C76-4AFB-B895-FADF1770ED6B}"/>
                  </a:ext>
                </a:extLst>
              </p:cNvPr>
              <p:cNvSpPr/>
              <p:nvPr/>
            </p:nvSpPr>
            <p:spPr bwMode="auto">
              <a:xfrm>
                <a:off x="1162148" y="2915170"/>
                <a:ext cx="139797" cy="1170309"/>
              </a:xfrm>
              <a:custGeom>
                <a:avLst/>
                <a:gdLst>
                  <a:gd name="connsiteX0" fmla="*/ 0 w 337688"/>
                  <a:gd name="connsiteY0" fmla="*/ 0 h 1588290"/>
                  <a:gd name="connsiteX1" fmla="*/ 337688 w 337688"/>
                  <a:gd name="connsiteY1" fmla="*/ 0 h 1588290"/>
                  <a:gd name="connsiteX2" fmla="*/ 302190 w 337688"/>
                  <a:gd name="connsiteY2" fmla="*/ 227957 h 1588290"/>
                  <a:gd name="connsiteX3" fmla="*/ 314635 w 337688"/>
                  <a:gd name="connsiteY3" fmla="*/ 239275 h 1588290"/>
                  <a:gd name="connsiteX4" fmla="*/ 327069 w 337688"/>
                  <a:gd name="connsiteY4" fmla="*/ 277040 h 1588290"/>
                  <a:gd name="connsiteX5" fmla="*/ 314635 w 337688"/>
                  <a:gd name="connsiteY5" fmla="*/ 314806 h 1588290"/>
                  <a:gd name="connsiteX6" fmla="*/ 292202 w 337688"/>
                  <a:gd name="connsiteY6" fmla="*/ 335208 h 1588290"/>
                  <a:gd name="connsiteX7" fmla="*/ 287714 w 337688"/>
                  <a:gd name="connsiteY7" fmla="*/ 481491 h 1588290"/>
                  <a:gd name="connsiteX8" fmla="*/ 314635 w 337688"/>
                  <a:gd name="connsiteY8" fmla="*/ 505975 h 1588290"/>
                  <a:gd name="connsiteX9" fmla="*/ 327069 w 337688"/>
                  <a:gd name="connsiteY9" fmla="*/ 543740 h 1588290"/>
                  <a:gd name="connsiteX10" fmla="*/ 314635 w 337688"/>
                  <a:gd name="connsiteY10" fmla="*/ 581506 h 1588290"/>
                  <a:gd name="connsiteX11" fmla="*/ 283784 w 337688"/>
                  <a:gd name="connsiteY11" fmla="*/ 609564 h 1588290"/>
                  <a:gd name="connsiteX12" fmla="*/ 279188 w 337688"/>
                  <a:gd name="connsiteY12" fmla="*/ 759369 h 1588290"/>
                  <a:gd name="connsiteX13" fmla="*/ 303372 w 337688"/>
                  <a:gd name="connsiteY13" fmla="*/ 779130 h 1588290"/>
                  <a:gd name="connsiteX14" fmla="*/ 314845 w 337688"/>
                  <a:gd name="connsiteY14" fmla="*/ 810440 h 1588290"/>
                  <a:gd name="connsiteX15" fmla="*/ 303372 w 337688"/>
                  <a:gd name="connsiteY15" fmla="*/ 841750 h 1588290"/>
                  <a:gd name="connsiteX16" fmla="*/ 273621 w 337688"/>
                  <a:gd name="connsiteY16" fmla="*/ 866061 h 1588290"/>
                  <a:gd name="connsiteX17" fmla="*/ 266113 w 337688"/>
                  <a:gd name="connsiteY17" fmla="*/ 997578 h 1588290"/>
                  <a:gd name="connsiteX18" fmla="*/ 279968 w 337688"/>
                  <a:gd name="connsiteY18" fmla="*/ 1010202 h 1588290"/>
                  <a:gd name="connsiteX19" fmla="*/ 289445 w 337688"/>
                  <a:gd name="connsiteY19" fmla="*/ 1039040 h 1588290"/>
                  <a:gd name="connsiteX20" fmla="*/ 279968 w 337688"/>
                  <a:gd name="connsiteY20" fmla="*/ 1067878 h 1588290"/>
                  <a:gd name="connsiteX21" fmla="*/ 260835 w 337688"/>
                  <a:gd name="connsiteY21" fmla="*/ 1085310 h 1588290"/>
                  <a:gd name="connsiteX22" fmla="*/ 246140 w 337688"/>
                  <a:gd name="connsiteY22" fmla="*/ 1244223 h 1588290"/>
                  <a:gd name="connsiteX23" fmla="*/ 262415 w 337688"/>
                  <a:gd name="connsiteY23" fmla="*/ 1260324 h 1588290"/>
                  <a:gd name="connsiteX24" fmla="*/ 270395 w 337688"/>
                  <a:gd name="connsiteY24" fmla="*/ 1286690 h 1588290"/>
                  <a:gd name="connsiteX25" fmla="*/ 240651 w 337688"/>
                  <a:gd name="connsiteY25" fmla="*/ 1334588 h 1588290"/>
                  <a:gd name="connsiteX26" fmla="*/ 231834 w 337688"/>
                  <a:gd name="connsiteY26" fmla="*/ 1338553 h 1588290"/>
                  <a:gd name="connsiteX27" fmla="*/ 212125 w 337688"/>
                  <a:gd name="connsiteY27" fmla="*/ 1459921 h 1588290"/>
                  <a:gd name="connsiteX28" fmla="*/ 168844 w 337688"/>
                  <a:gd name="connsiteY28" fmla="*/ 1575175 h 1588290"/>
                  <a:gd name="connsiteX29" fmla="*/ 90647 w 337688"/>
                  <a:gd name="connsiteY29" fmla="*/ 1366696 h 1588290"/>
                  <a:gd name="connsiteX30" fmla="*/ 86795 w 337688"/>
                  <a:gd name="connsiteY30" fmla="*/ 1324455 h 1588290"/>
                  <a:gd name="connsiteX31" fmla="*/ 75273 w 337688"/>
                  <a:gd name="connsiteY31" fmla="*/ 1313057 h 1588290"/>
                  <a:gd name="connsiteX32" fmla="*/ 67293 w 337688"/>
                  <a:gd name="connsiteY32" fmla="*/ 1286690 h 1588290"/>
                  <a:gd name="connsiteX33" fmla="*/ 75273 w 337688"/>
                  <a:gd name="connsiteY33" fmla="*/ 1260324 h 1588290"/>
                  <a:gd name="connsiteX34" fmla="*/ 80479 w 337688"/>
                  <a:gd name="connsiteY34" fmla="*/ 1255174 h 1588290"/>
                  <a:gd name="connsiteX35" fmla="*/ 72687 w 337688"/>
                  <a:gd name="connsiteY35" fmla="*/ 1169710 h 1588290"/>
                  <a:gd name="connsiteX36" fmla="*/ 67506 w 337688"/>
                  <a:gd name="connsiteY36" fmla="*/ 1076794 h 1588290"/>
                  <a:gd name="connsiteX37" fmla="*/ 57721 w 337688"/>
                  <a:gd name="connsiteY37" fmla="*/ 1067878 h 1588290"/>
                  <a:gd name="connsiteX38" fmla="*/ 48243 w 337688"/>
                  <a:gd name="connsiteY38" fmla="*/ 1039040 h 1588290"/>
                  <a:gd name="connsiteX39" fmla="*/ 57721 w 337688"/>
                  <a:gd name="connsiteY39" fmla="*/ 1010202 h 1588290"/>
                  <a:gd name="connsiteX40" fmla="*/ 63499 w 337688"/>
                  <a:gd name="connsiteY40" fmla="*/ 1004937 h 1588290"/>
                  <a:gd name="connsiteX41" fmla="*/ 55359 w 337688"/>
                  <a:gd name="connsiteY41" fmla="*/ 858944 h 1588290"/>
                  <a:gd name="connsiteX42" fmla="*/ 34317 w 337688"/>
                  <a:gd name="connsiteY42" fmla="*/ 841750 h 1588290"/>
                  <a:gd name="connsiteX43" fmla="*/ 22843 w 337688"/>
                  <a:gd name="connsiteY43" fmla="*/ 810440 h 1588290"/>
                  <a:gd name="connsiteX44" fmla="*/ 34317 w 337688"/>
                  <a:gd name="connsiteY44" fmla="*/ 779130 h 1588290"/>
                  <a:gd name="connsiteX45" fmla="*/ 51927 w 337688"/>
                  <a:gd name="connsiteY45" fmla="*/ 764740 h 1588290"/>
                  <a:gd name="connsiteX46" fmla="*/ 46945 w 337688"/>
                  <a:gd name="connsiteY46" fmla="*/ 603234 h 1588290"/>
                  <a:gd name="connsiteX47" fmla="*/ 23053 w 337688"/>
                  <a:gd name="connsiteY47" fmla="*/ 581506 h 1588290"/>
                  <a:gd name="connsiteX48" fmla="*/ 10619 w 337688"/>
                  <a:gd name="connsiteY48" fmla="*/ 543740 h 1588290"/>
                  <a:gd name="connsiteX49" fmla="*/ 23053 w 337688"/>
                  <a:gd name="connsiteY49" fmla="*/ 505975 h 1588290"/>
                  <a:gd name="connsiteX50" fmla="*/ 43374 w 337688"/>
                  <a:gd name="connsiteY50" fmla="*/ 487493 h 1588290"/>
                  <a:gd name="connsiteX51" fmla="*/ 38480 w 337688"/>
                  <a:gd name="connsiteY51" fmla="*/ 328836 h 1588290"/>
                  <a:gd name="connsiteX52" fmla="*/ 23053 w 337688"/>
                  <a:gd name="connsiteY52" fmla="*/ 314806 h 1588290"/>
                  <a:gd name="connsiteX53" fmla="*/ 10619 w 337688"/>
                  <a:gd name="connsiteY53" fmla="*/ 277040 h 1588290"/>
                  <a:gd name="connsiteX54" fmla="*/ 23053 w 337688"/>
                  <a:gd name="connsiteY54" fmla="*/ 239275 h 1588290"/>
                  <a:gd name="connsiteX55" fmla="*/ 28431 w 337688"/>
                  <a:gd name="connsiteY55" fmla="*/ 234384 h 1588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337688" h="1588290">
                    <a:moveTo>
                      <a:pt x="0" y="0"/>
                    </a:moveTo>
                    <a:lnTo>
                      <a:pt x="337688" y="0"/>
                    </a:lnTo>
                    <a:lnTo>
                      <a:pt x="302190" y="227957"/>
                    </a:lnTo>
                    <a:lnTo>
                      <a:pt x="314635" y="239275"/>
                    </a:lnTo>
                    <a:cubicBezTo>
                      <a:pt x="322642" y="250882"/>
                      <a:pt x="327069" y="263644"/>
                      <a:pt x="327069" y="277040"/>
                    </a:cubicBezTo>
                    <a:cubicBezTo>
                      <a:pt x="327069" y="290436"/>
                      <a:pt x="322642" y="303198"/>
                      <a:pt x="314635" y="314806"/>
                    </a:cubicBezTo>
                    <a:lnTo>
                      <a:pt x="292202" y="335208"/>
                    </a:lnTo>
                    <a:lnTo>
                      <a:pt x="287714" y="481491"/>
                    </a:lnTo>
                    <a:lnTo>
                      <a:pt x="314635" y="505975"/>
                    </a:lnTo>
                    <a:cubicBezTo>
                      <a:pt x="322642" y="517582"/>
                      <a:pt x="327069" y="530344"/>
                      <a:pt x="327069" y="543740"/>
                    </a:cubicBezTo>
                    <a:cubicBezTo>
                      <a:pt x="327069" y="557136"/>
                      <a:pt x="322642" y="569898"/>
                      <a:pt x="314635" y="581506"/>
                    </a:cubicBezTo>
                    <a:lnTo>
                      <a:pt x="283784" y="609564"/>
                    </a:lnTo>
                    <a:lnTo>
                      <a:pt x="279188" y="759369"/>
                    </a:lnTo>
                    <a:lnTo>
                      <a:pt x="303372" y="779130"/>
                    </a:lnTo>
                    <a:cubicBezTo>
                      <a:pt x="310760" y="788754"/>
                      <a:pt x="314845" y="799334"/>
                      <a:pt x="314845" y="810440"/>
                    </a:cubicBezTo>
                    <a:cubicBezTo>
                      <a:pt x="314845" y="821546"/>
                      <a:pt x="310760" y="832126"/>
                      <a:pt x="303372" y="841750"/>
                    </a:cubicBezTo>
                    <a:lnTo>
                      <a:pt x="273621" y="866061"/>
                    </a:lnTo>
                    <a:lnTo>
                      <a:pt x="266113" y="997578"/>
                    </a:lnTo>
                    <a:lnTo>
                      <a:pt x="279968" y="1010202"/>
                    </a:lnTo>
                    <a:cubicBezTo>
                      <a:pt x="286070" y="1019066"/>
                      <a:pt x="289445" y="1028811"/>
                      <a:pt x="289445" y="1039040"/>
                    </a:cubicBezTo>
                    <a:cubicBezTo>
                      <a:pt x="289445" y="1049269"/>
                      <a:pt x="286070" y="1059014"/>
                      <a:pt x="279968" y="1067878"/>
                    </a:cubicBezTo>
                    <a:lnTo>
                      <a:pt x="260835" y="1085310"/>
                    </a:lnTo>
                    <a:lnTo>
                      <a:pt x="246140" y="1244223"/>
                    </a:lnTo>
                    <a:lnTo>
                      <a:pt x="262415" y="1260324"/>
                    </a:lnTo>
                    <a:cubicBezTo>
                      <a:pt x="267553" y="1268428"/>
                      <a:pt x="270395" y="1277338"/>
                      <a:pt x="270395" y="1286690"/>
                    </a:cubicBezTo>
                    <a:cubicBezTo>
                      <a:pt x="270395" y="1305395"/>
                      <a:pt x="259029" y="1322330"/>
                      <a:pt x="240651" y="1334588"/>
                    </a:cubicBezTo>
                    <a:lnTo>
                      <a:pt x="231834" y="1338553"/>
                    </a:lnTo>
                    <a:lnTo>
                      <a:pt x="212125" y="1459921"/>
                    </a:lnTo>
                    <a:cubicBezTo>
                      <a:pt x="199561" y="1512768"/>
                      <a:pt x="185229" y="1551288"/>
                      <a:pt x="168844" y="1575175"/>
                    </a:cubicBezTo>
                    <a:cubicBezTo>
                      <a:pt x="136075" y="1622949"/>
                      <a:pt x="110477" y="1537221"/>
                      <a:pt x="90647" y="1366696"/>
                    </a:cubicBezTo>
                    <a:lnTo>
                      <a:pt x="86795" y="1324455"/>
                    </a:lnTo>
                    <a:lnTo>
                      <a:pt x="75273" y="1313057"/>
                    </a:lnTo>
                    <a:cubicBezTo>
                      <a:pt x="70135" y="1304953"/>
                      <a:pt x="67293" y="1296043"/>
                      <a:pt x="67293" y="1286690"/>
                    </a:cubicBezTo>
                    <a:cubicBezTo>
                      <a:pt x="67293" y="1277338"/>
                      <a:pt x="70135" y="1268428"/>
                      <a:pt x="75273" y="1260324"/>
                    </a:cubicBezTo>
                    <a:lnTo>
                      <a:pt x="80479" y="1255174"/>
                    </a:lnTo>
                    <a:lnTo>
                      <a:pt x="72687" y="1169710"/>
                    </a:lnTo>
                    <a:lnTo>
                      <a:pt x="67506" y="1076794"/>
                    </a:lnTo>
                    <a:lnTo>
                      <a:pt x="57721" y="1067878"/>
                    </a:lnTo>
                    <a:cubicBezTo>
                      <a:pt x="51618" y="1059014"/>
                      <a:pt x="48243" y="1049269"/>
                      <a:pt x="48243" y="1039040"/>
                    </a:cubicBezTo>
                    <a:cubicBezTo>
                      <a:pt x="48243" y="1028811"/>
                      <a:pt x="51618" y="1019066"/>
                      <a:pt x="57721" y="1010202"/>
                    </a:cubicBezTo>
                    <a:lnTo>
                      <a:pt x="63499" y="1004937"/>
                    </a:lnTo>
                    <a:lnTo>
                      <a:pt x="55359" y="858944"/>
                    </a:lnTo>
                    <a:lnTo>
                      <a:pt x="34317" y="841750"/>
                    </a:lnTo>
                    <a:cubicBezTo>
                      <a:pt x="26929" y="832126"/>
                      <a:pt x="22843" y="821546"/>
                      <a:pt x="22843" y="810440"/>
                    </a:cubicBezTo>
                    <a:cubicBezTo>
                      <a:pt x="22843" y="799334"/>
                      <a:pt x="26929" y="788754"/>
                      <a:pt x="34317" y="779130"/>
                    </a:cubicBezTo>
                    <a:lnTo>
                      <a:pt x="51927" y="764740"/>
                    </a:lnTo>
                    <a:lnTo>
                      <a:pt x="46945" y="603234"/>
                    </a:lnTo>
                    <a:lnTo>
                      <a:pt x="23053" y="581506"/>
                    </a:lnTo>
                    <a:cubicBezTo>
                      <a:pt x="15047" y="569898"/>
                      <a:pt x="10619" y="557136"/>
                      <a:pt x="10619" y="543740"/>
                    </a:cubicBezTo>
                    <a:cubicBezTo>
                      <a:pt x="10619" y="530344"/>
                      <a:pt x="15047" y="517582"/>
                      <a:pt x="23053" y="505975"/>
                    </a:cubicBezTo>
                    <a:lnTo>
                      <a:pt x="43374" y="487493"/>
                    </a:lnTo>
                    <a:lnTo>
                      <a:pt x="38480" y="328836"/>
                    </a:lnTo>
                    <a:lnTo>
                      <a:pt x="23053" y="314806"/>
                    </a:lnTo>
                    <a:cubicBezTo>
                      <a:pt x="15047" y="303198"/>
                      <a:pt x="10619" y="290436"/>
                      <a:pt x="10619" y="277040"/>
                    </a:cubicBezTo>
                    <a:cubicBezTo>
                      <a:pt x="10619" y="263644"/>
                      <a:pt x="15047" y="250882"/>
                      <a:pt x="23053" y="239275"/>
                    </a:cubicBezTo>
                    <a:lnTo>
                      <a:pt x="28431" y="234384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EF88C882-94EB-487C-A3F9-1B3CFC3525DE}"/>
                  </a:ext>
                </a:extLst>
              </p:cNvPr>
              <p:cNvSpPr/>
              <p:nvPr/>
            </p:nvSpPr>
            <p:spPr bwMode="auto">
              <a:xfrm>
                <a:off x="1421228" y="2915171"/>
                <a:ext cx="171352" cy="925310"/>
              </a:xfrm>
              <a:custGeom>
                <a:avLst/>
                <a:gdLst>
                  <a:gd name="connsiteX0" fmla="*/ 0 w 337688"/>
                  <a:gd name="connsiteY0" fmla="*/ 0 h 1588290"/>
                  <a:gd name="connsiteX1" fmla="*/ 337688 w 337688"/>
                  <a:gd name="connsiteY1" fmla="*/ 0 h 1588290"/>
                  <a:gd name="connsiteX2" fmla="*/ 302190 w 337688"/>
                  <a:gd name="connsiteY2" fmla="*/ 227957 h 1588290"/>
                  <a:gd name="connsiteX3" fmla="*/ 314635 w 337688"/>
                  <a:gd name="connsiteY3" fmla="*/ 239275 h 1588290"/>
                  <a:gd name="connsiteX4" fmla="*/ 327069 w 337688"/>
                  <a:gd name="connsiteY4" fmla="*/ 277040 h 1588290"/>
                  <a:gd name="connsiteX5" fmla="*/ 314635 w 337688"/>
                  <a:gd name="connsiteY5" fmla="*/ 314806 h 1588290"/>
                  <a:gd name="connsiteX6" fmla="*/ 292202 w 337688"/>
                  <a:gd name="connsiteY6" fmla="*/ 335208 h 1588290"/>
                  <a:gd name="connsiteX7" fmla="*/ 287714 w 337688"/>
                  <a:gd name="connsiteY7" fmla="*/ 481491 h 1588290"/>
                  <a:gd name="connsiteX8" fmla="*/ 314635 w 337688"/>
                  <a:gd name="connsiteY8" fmla="*/ 505975 h 1588290"/>
                  <a:gd name="connsiteX9" fmla="*/ 327069 w 337688"/>
                  <a:gd name="connsiteY9" fmla="*/ 543740 h 1588290"/>
                  <a:gd name="connsiteX10" fmla="*/ 314635 w 337688"/>
                  <a:gd name="connsiteY10" fmla="*/ 581506 h 1588290"/>
                  <a:gd name="connsiteX11" fmla="*/ 283784 w 337688"/>
                  <a:gd name="connsiteY11" fmla="*/ 609564 h 1588290"/>
                  <a:gd name="connsiteX12" fmla="*/ 279188 w 337688"/>
                  <a:gd name="connsiteY12" fmla="*/ 759369 h 1588290"/>
                  <a:gd name="connsiteX13" fmla="*/ 303372 w 337688"/>
                  <a:gd name="connsiteY13" fmla="*/ 779130 h 1588290"/>
                  <a:gd name="connsiteX14" fmla="*/ 314845 w 337688"/>
                  <a:gd name="connsiteY14" fmla="*/ 810440 h 1588290"/>
                  <a:gd name="connsiteX15" fmla="*/ 303372 w 337688"/>
                  <a:gd name="connsiteY15" fmla="*/ 841750 h 1588290"/>
                  <a:gd name="connsiteX16" fmla="*/ 273621 w 337688"/>
                  <a:gd name="connsiteY16" fmla="*/ 866061 h 1588290"/>
                  <a:gd name="connsiteX17" fmla="*/ 266113 w 337688"/>
                  <a:gd name="connsiteY17" fmla="*/ 997578 h 1588290"/>
                  <a:gd name="connsiteX18" fmla="*/ 279968 w 337688"/>
                  <a:gd name="connsiteY18" fmla="*/ 1010202 h 1588290"/>
                  <a:gd name="connsiteX19" fmla="*/ 289445 w 337688"/>
                  <a:gd name="connsiteY19" fmla="*/ 1039040 h 1588290"/>
                  <a:gd name="connsiteX20" fmla="*/ 279968 w 337688"/>
                  <a:gd name="connsiteY20" fmla="*/ 1067878 h 1588290"/>
                  <a:gd name="connsiteX21" fmla="*/ 260835 w 337688"/>
                  <a:gd name="connsiteY21" fmla="*/ 1085310 h 1588290"/>
                  <a:gd name="connsiteX22" fmla="*/ 246140 w 337688"/>
                  <a:gd name="connsiteY22" fmla="*/ 1244223 h 1588290"/>
                  <a:gd name="connsiteX23" fmla="*/ 262415 w 337688"/>
                  <a:gd name="connsiteY23" fmla="*/ 1260324 h 1588290"/>
                  <a:gd name="connsiteX24" fmla="*/ 270395 w 337688"/>
                  <a:gd name="connsiteY24" fmla="*/ 1286690 h 1588290"/>
                  <a:gd name="connsiteX25" fmla="*/ 240651 w 337688"/>
                  <a:gd name="connsiteY25" fmla="*/ 1334588 h 1588290"/>
                  <a:gd name="connsiteX26" fmla="*/ 231834 w 337688"/>
                  <a:gd name="connsiteY26" fmla="*/ 1338553 h 1588290"/>
                  <a:gd name="connsiteX27" fmla="*/ 212125 w 337688"/>
                  <a:gd name="connsiteY27" fmla="*/ 1459921 h 1588290"/>
                  <a:gd name="connsiteX28" fmla="*/ 168844 w 337688"/>
                  <a:gd name="connsiteY28" fmla="*/ 1575175 h 1588290"/>
                  <a:gd name="connsiteX29" fmla="*/ 90647 w 337688"/>
                  <a:gd name="connsiteY29" fmla="*/ 1366696 h 1588290"/>
                  <a:gd name="connsiteX30" fmla="*/ 86795 w 337688"/>
                  <a:gd name="connsiteY30" fmla="*/ 1324455 h 1588290"/>
                  <a:gd name="connsiteX31" fmla="*/ 75273 w 337688"/>
                  <a:gd name="connsiteY31" fmla="*/ 1313057 h 1588290"/>
                  <a:gd name="connsiteX32" fmla="*/ 67293 w 337688"/>
                  <a:gd name="connsiteY32" fmla="*/ 1286690 h 1588290"/>
                  <a:gd name="connsiteX33" fmla="*/ 75273 w 337688"/>
                  <a:gd name="connsiteY33" fmla="*/ 1260324 h 1588290"/>
                  <a:gd name="connsiteX34" fmla="*/ 80479 w 337688"/>
                  <a:gd name="connsiteY34" fmla="*/ 1255174 h 1588290"/>
                  <a:gd name="connsiteX35" fmla="*/ 72687 w 337688"/>
                  <a:gd name="connsiteY35" fmla="*/ 1169710 h 1588290"/>
                  <a:gd name="connsiteX36" fmla="*/ 67506 w 337688"/>
                  <a:gd name="connsiteY36" fmla="*/ 1076794 h 1588290"/>
                  <a:gd name="connsiteX37" fmla="*/ 57721 w 337688"/>
                  <a:gd name="connsiteY37" fmla="*/ 1067878 h 1588290"/>
                  <a:gd name="connsiteX38" fmla="*/ 48243 w 337688"/>
                  <a:gd name="connsiteY38" fmla="*/ 1039040 h 1588290"/>
                  <a:gd name="connsiteX39" fmla="*/ 57721 w 337688"/>
                  <a:gd name="connsiteY39" fmla="*/ 1010202 h 1588290"/>
                  <a:gd name="connsiteX40" fmla="*/ 63499 w 337688"/>
                  <a:gd name="connsiteY40" fmla="*/ 1004937 h 1588290"/>
                  <a:gd name="connsiteX41" fmla="*/ 55359 w 337688"/>
                  <a:gd name="connsiteY41" fmla="*/ 858944 h 1588290"/>
                  <a:gd name="connsiteX42" fmla="*/ 34317 w 337688"/>
                  <a:gd name="connsiteY42" fmla="*/ 841750 h 1588290"/>
                  <a:gd name="connsiteX43" fmla="*/ 22843 w 337688"/>
                  <a:gd name="connsiteY43" fmla="*/ 810440 h 1588290"/>
                  <a:gd name="connsiteX44" fmla="*/ 34317 w 337688"/>
                  <a:gd name="connsiteY44" fmla="*/ 779130 h 1588290"/>
                  <a:gd name="connsiteX45" fmla="*/ 51927 w 337688"/>
                  <a:gd name="connsiteY45" fmla="*/ 764740 h 1588290"/>
                  <a:gd name="connsiteX46" fmla="*/ 46945 w 337688"/>
                  <a:gd name="connsiteY46" fmla="*/ 603234 h 1588290"/>
                  <a:gd name="connsiteX47" fmla="*/ 23053 w 337688"/>
                  <a:gd name="connsiteY47" fmla="*/ 581506 h 1588290"/>
                  <a:gd name="connsiteX48" fmla="*/ 10619 w 337688"/>
                  <a:gd name="connsiteY48" fmla="*/ 543740 h 1588290"/>
                  <a:gd name="connsiteX49" fmla="*/ 23053 w 337688"/>
                  <a:gd name="connsiteY49" fmla="*/ 505975 h 1588290"/>
                  <a:gd name="connsiteX50" fmla="*/ 43374 w 337688"/>
                  <a:gd name="connsiteY50" fmla="*/ 487493 h 1588290"/>
                  <a:gd name="connsiteX51" fmla="*/ 38480 w 337688"/>
                  <a:gd name="connsiteY51" fmla="*/ 328836 h 1588290"/>
                  <a:gd name="connsiteX52" fmla="*/ 23053 w 337688"/>
                  <a:gd name="connsiteY52" fmla="*/ 314806 h 1588290"/>
                  <a:gd name="connsiteX53" fmla="*/ 10619 w 337688"/>
                  <a:gd name="connsiteY53" fmla="*/ 277040 h 1588290"/>
                  <a:gd name="connsiteX54" fmla="*/ 23053 w 337688"/>
                  <a:gd name="connsiteY54" fmla="*/ 239275 h 1588290"/>
                  <a:gd name="connsiteX55" fmla="*/ 28431 w 337688"/>
                  <a:gd name="connsiteY55" fmla="*/ 234384 h 1588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337688" h="1588290">
                    <a:moveTo>
                      <a:pt x="0" y="0"/>
                    </a:moveTo>
                    <a:lnTo>
                      <a:pt x="337688" y="0"/>
                    </a:lnTo>
                    <a:lnTo>
                      <a:pt x="302190" y="227957"/>
                    </a:lnTo>
                    <a:lnTo>
                      <a:pt x="314635" y="239275"/>
                    </a:lnTo>
                    <a:cubicBezTo>
                      <a:pt x="322642" y="250882"/>
                      <a:pt x="327069" y="263644"/>
                      <a:pt x="327069" y="277040"/>
                    </a:cubicBezTo>
                    <a:cubicBezTo>
                      <a:pt x="327069" y="290436"/>
                      <a:pt x="322642" y="303198"/>
                      <a:pt x="314635" y="314806"/>
                    </a:cubicBezTo>
                    <a:lnTo>
                      <a:pt x="292202" y="335208"/>
                    </a:lnTo>
                    <a:lnTo>
                      <a:pt x="287714" y="481491"/>
                    </a:lnTo>
                    <a:lnTo>
                      <a:pt x="314635" y="505975"/>
                    </a:lnTo>
                    <a:cubicBezTo>
                      <a:pt x="322642" y="517582"/>
                      <a:pt x="327069" y="530344"/>
                      <a:pt x="327069" y="543740"/>
                    </a:cubicBezTo>
                    <a:cubicBezTo>
                      <a:pt x="327069" y="557136"/>
                      <a:pt x="322642" y="569898"/>
                      <a:pt x="314635" y="581506"/>
                    </a:cubicBezTo>
                    <a:lnTo>
                      <a:pt x="283784" y="609564"/>
                    </a:lnTo>
                    <a:lnTo>
                      <a:pt x="279188" y="759369"/>
                    </a:lnTo>
                    <a:lnTo>
                      <a:pt x="303372" y="779130"/>
                    </a:lnTo>
                    <a:cubicBezTo>
                      <a:pt x="310760" y="788754"/>
                      <a:pt x="314845" y="799334"/>
                      <a:pt x="314845" y="810440"/>
                    </a:cubicBezTo>
                    <a:cubicBezTo>
                      <a:pt x="314845" y="821546"/>
                      <a:pt x="310760" y="832126"/>
                      <a:pt x="303372" y="841750"/>
                    </a:cubicBezTo>
                    <a:lnTo>
                      <a:pt x="273621" y="866061"/>
                    </a:lnTo>
                    <a:lnTo>
                      <a:pt x="266113" y="997578"/>
                    </a:lnTo>
                    <a:lnTo>
                      <a:pt x="279968" y="1010202"/>
                    </a:lnTo>
                    <a:cubicBezTo>
                      <a:pt x="286070" y="1019066"/>
                      <a:pt x="289445" y="1028811"/>
                      <a:pt x="289445" y="1039040"/>
                    </a:cubicBezTo>
                    <a:cubicBezTo>
                      <a:pt x="289445" y="1049269"/>
                      <a:pt x="286070" y="1059014"/>
                      <a:pt x="279968" y="1067878"/>
                    </a:cubicBezTo>
                    <a:lnTo>
                      <a:pt x="260835" y="1085310"/>
                    </a:lnTo>
                    <a:lnTo>
                      <a:pt x="246140" y="1244223"/>
                    </a:lnTo>
                    <a:lnTo>
                      <a:pt x="262415" y="1260324"/>
                    </a:lnTo>
                    <a:cubicBezTo>
                      <a:pt x="267553" y="1268428"/>
                      <a:pt x="270395" y="1277338"/>
                      <a:pt x="270395" y="1286690"/>
                    </a:cubicBezTo>
                    <a:cubicBezTo>
                      <a:pt x="270395" y="1305395"/>
                      <a:pt x="259029" y="1322330"/>
                      <a:pt x="240651" y="1334588"/>
                    </a:cubicBezTo>
                    <a:lnTo>
                      <a:pt x="231834" y="1338553"/>
                    </a:lnTo>
                    <a:lnTo>
                      <a:pt x="212125" y="1459921"/>
                    </a:lnTo>
                    <a:cubicBezTo>
                      <a:pt x="199561" y="1512768"/>
                      <a:pt x="185229" y="1551288"/>
                      <a:pt x="168844" y="1575175"/>
                    </a:cubicBezTo>
                    <a:cubicBezTo>
                      <a:pt x="136075" y="1622949"/>
                      <a:pt x="110477" y="1537221"/>
                      <a:pt x="90647" y="1366696"/>
                    </a:cubicBezTo>
                    <a:lnTo>
                      <a:pt x="86795" y="1324455"/>
                    </a:lnTo>
                    <a:lnTo>
                      <a:pt x="75273" y="1313057"/>
                    </a:lnTo>
                    <a:cubicBezTo>
                      <a:pt x="70135" y="1304953"/>
                      <a:pt x="67293" y="1296043"/>
                      <a:pt x="67293" y="1286690"/>
                    </a:cubicBezTo>
                    <a:cubicBezTo>
                      <a:pt x="67293" y="1277338"/>
                      <a:pt x="70135" y="1268428"/>
                      <a:pt x="75273" y="1260324"/>
                    </a:cubicBezTo>
                    <a:lnTo>
                      <a:pt x="80479" y="1255174"/>
                    </a:lnTo>
                    <a:lnTo>
                      <a:pt x="72687" y="1169710"/>
                    </a:lnTo>
                    <a:lnTo>
                      <a:pt x="67506" y="1076794"/>
                    </a:lnTo>
                    <a:lnTo>
                      <a:pt x="57721" y="1067878"/>
                    </a:lnTo>
                    <a:cubicBezTo>
                      <a:pt x="51618" y="1059014"/>
                      <a:pt x="48243" y="1049269"/>
                      <a:pt x="48243" y="1039040"/>
                    </a:cubicBezTo>
                    <a:cubicBezTo>
                      <a:pt x="48243" y="1028811"/>
                      <a:pt x="51618" y="1019066"/>
                      <a:pt x="57721" y="1010202"/>
                    </a:cubicBezTo>
                    <a:lnTo>
                      <a:pt x="63499" y="1004937"/>
                    </a:lnTo>
                    <a:lnTo>
                      <a:pt x="55359" y="858944"/>
                    </a:lnTo>
                    <a:lnTo>
                      <a:pt x="34317" y="841750"/>
                    </a:lnTo>
                    <a:cubicBezTo>
                      <a:pt x="26929" y="832126"/>
                      <a:pt x="22843" y="821546"/>
                      <a:pt x="22843" y="810440"/>
                    </a:cubicBezTo>
                    <a:cubicBezTo>
                      <a:pt x="22843" y="799334"/>
                      <a:pt x="26929" y="788754"/>
                      <a:pt x="34317" y="779130"/>
                    </a:cubicBezTo>
                    <a:lnTo>
                      <a:pt x="51927" y="764740"/>
                    </a:lnTo>
                    <a:lnTo>
                      <a:pt x="46945" y="603234"/>
                    </a:lnTo>
                    <a:lnTo>
                      <a:pt x="23053" y="581506"/>
                    </a:lnTo>
                    <a:cubicBezTo>
                      <a:pt x="15047" y="569898"/>
                      <a:pt x="10619" y="557136"/>
                      <a:pt x="10619" y="543740"/>
                    </a:cubicBezTo>
                    <a:cubicBezTo>
                      <a:pt x="10619" y="530344"/>
                      <a:pt x="15047" y="517582"/>
                      <a:pt x="23053" y="505975"/>
                    </a:cubicBezTo>
                    <a:lnTo>
                      <a:pt x="43374" y="487493"/>
                    </a:lnTo>
                    <a:lnTo>
                      <a:pt x="38480" y="328836"/>
                    </a:lnTo>
                    <a:lnTo>
                      <a:pt x="23053" y="314806"/>
                    </a:lnTo>
                    <a:cubicBezTo>
                      <a:pt x="15047" y="303198"/>
                      <a:pt x="10619" y="290436"/>
                      <a:pt x="10619" y="277040"/>
                    </a:cubicBezTo>
                    <a:cubicBezTo>
                      <a:pt x="10619" y="263644"/>
                      <a:pt x="15047" y="250882"/>
                      <a:pt x="23053" y="239275"/>
                    </a:cubicBezTo>
                    <a:lnTo>
                      <a:pt x="28431" y="234384"/>
                    </a:lnTo>
                    <a:close/>
                  </a:path>
                </a:pathLst>
              </a:custGeom>
              <a:solidFill>
                <a:srgbClr val="CCE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C9C552BD-A54A-4EE0-9E02-9F91B3BD2EE0}"/>
                  </a:ext>
                </a:extLst>
              </p:cNvPr>
              <p:cNvSpPr/>
              <p:nvPr/>
            </p:nvSpPr>
            <p:spPr bwMode="auto">
              <a:xfrm>
                <a:off x="559867" y="2915171"/>
                <a:ext cx="171352" cy="925310"/>
              </a:xfrm>
              <a:custGeom>
                <a:avLst/>
                <a:gdLst>
                  <a:gd name="connsiteX0" fmla="*/ 0 w 337688"/>
                  <a:gd name="connsiteY0" fmla="*/ 0 h 1588290"/>
                  <a:gd name="connsiteX1" fmla="*/ 337688 w 337688"/>
                  <a:gd name="connsiteY1" fmla="*/ 0 h 1588290"/>
                  <a:gd name="connsiteX2" fmla="*/ 302190 w 337688"/>
                  <a:gd name="connsiteY2" fmla="*/ 227957 h 1588290"/>
                  <a:gd name="connsiteX3" fmla="*/ 314635 w 337688"/>
                  <a:gd name="connsiteY3" fmla="*/ 239275 h 1588290"/>
                  <a:gd name="connsiteX4" fmla="*/ 327069 w 337688"/>
                  <a:gd name="connsiteY4" fmla="*/ 277040 h 1588290"/>
                  <a:gd name="connsiteX5" fmla="*/ 314635 w 337688"/>
                  <a:gd name="connsiteY5" fmla="*/ 314806 h 1588290"/>
                  <a:gd name="connsiteX6" fmla="*/ 292202 w 337688"/>
                  <a:gd name="connsiteY6" fmla="*/ 335208 h 1588290"/>
                  <a:gd name="connsiteX7" fmla="*/ 287714 w 337688"/>
                  <a:gd name="connsiteY7" fmla="*/ 481491 h 1588290"/>
                  <a:gd name="connsiteX8" fmla="*/ 314635 w 337688"/>
                  <a:gd name="connsiteY8" fmla="*/ 505975 h 1588290"/>
                  <a:gd name="connsiteX9" fmla="*/ 327069 w 337688"/>
                  <a:gd name="connsiteY9" fmla="*/ 543740 h 1588290"/>
                  <a:gd name="connsiteX10" fmla="*/ 314635 w 337688"/>
                  <a:gd name="connsiteY10" fmla="*/ 581506 h 1588290"/>
                  <a:gd name="connsiteX11" fmla="*/ 283784 w 337688"/>
                  <a:gd name="connsiteY11" fmla="*/ 609564 h 1588290"/>
                  <a:gd name="connsiteX12" fmla="*/ 279188 w 337688"/>
                  <a:gd name="connsiteY12" fmla="*/ 759369 h 1588290"/>
                  <a:gd name="connsiteX13" fmla="*/ 303372 w 337688"/>
                  <a:gd name="connsiteY13" fmla="*/ 779130 h 1588290"/>
                  <a:gd name="connsiteX14" fmla="*/ 314845 w 337688"/>
                  <a:gd name="connsiteY14" fmla="*/ 810440 h 1588290"/>
                  <a:gd name="connsiteX15" fmla="*/ 303372 w 337688"/>
                  <a:gd name="connsiteY15" fmla="*/ 841750 h 1588290"/>
                  <a:gd name="connsiteX16" fmla="*/ 273621 w 337688"/>
                  <a:gd name="connsiteY16" fmla="*/ 866061 h 1588290"/>
                  <a:gd name="connsiteX17" fmla="*/ 266113 w 337688"/>
                  <a:gd name="connsiteY17" fmla="*/ 997578 h 1588290"/>
                  <a:gd name="connsiteX18" fmla="*/ 279968 w 337688"/>
                  <a:gd name="connsiteY18" fmla="*/ 1010202 h 1588290"/>
                  <a:gd name="connsiteX19" fmla="*/ 289445 w 337688"/>
                  <a:gd name="connsiteY19" fmla="*/ 1039040 h 1588290"/>
                  <a:gd name="connsiteX20" fmla="*/ 279968 w 337688"/>
                  <a:gd name="connsiteY20" fmla="*/ 1067878 h 1588290"/>
                  <a:gd name="connsiteX21" fmla="*/ 260835 w 337688"/>
                  <a:gd name="connsiteY21" fmla="*/ 1085310 h 1588290"/>
                  <a:gd name="connsiteX22" fmla="*/ 246140 w 337688"/>
                  <a:gd name="connsiteY22" fmla="*/ 1244223 h 1588290"/>
                  <a:gd name="connsiteX23" fmla="*/ 262415 w 337688"/>
                  <a:gd name="connsiteY23" fmla="*/ 1260324 h 1588290"/>
                  <a:gd name="connsiteX24" fmla="*/ 270395 w 337688"/>
                  <a:gd name="connsiteY24" fmla="*/ 1286690 h 1588290"/>
                  <a:gd name="connsiteX25" fmla="*/ 240651 w 337688"/>
                  <a:gd name="connsiteY25" fmla="*/ 1334588 h 1588290"/>
                  <a:gd name="connsiteX26" fmla="*/ 231834 w 337688"/>
                  <a:gd name="connsiteY26" fmla="*/ 1338553 h 1588290"/>
                  <a:gd name="connsiteX27" fmla="*/ 212125 w 337688"/>
                  <a:gd name="connsiteY27" fmla="*/ 1459921 h 1588290"/>
                  <a:gd name="connsiteX28" fmla="*/ 168844 w 337688"/>
                  <a:gd name="connsiteY28" fmla="*/ 1575175 h 1588290"/>
                  <a:gd name="connsiteX29" fmla="*/ 90647 w 337688"/>
                  <a:gd name="connsiteY29" fmla="*/ 1366696 h 1588290"/>
                  <a:gd name="connsiteX30" fmla="*/ 86795 w 337688"/>
                  <a:gd name="connsiteY30" fmla="*/ 1324455 h 1588290"/>
                  <a:gd name="connsiteX31" fmla="*/ 75273 w 337688"/>
                  <a:gd name="connsiteY31" fmla="*/ 1313057 h 1588290"/>
                  <a:gd name="connsiteX32" fmla="*/ 67293 w 337688"/>
                  <a:gd name="connsiteY32" fmla="*/ 1286690 h 1588290"/>
                  <a:gd name="connsiteX33" fmla="*/ 75273 w 337688"/>
                  <a:gd name="connsiteY33" fmla="*/ 1260324 h 1588290"/>
                  <a:gd name="connsiteX34" fmla="*/ 80479 w 337688"/>
                  <a:gd name="connsiteY34" fmla="*/ 1255174 h 1588290"/>
                  <a:gd name="connsiteX35" fmla="*/ 72687 w 337688"/>
                  <a:gd name="connsiteY35" fmla="*/ 1169710 h 1588290"/>
                  <a:gd name="connsiteX36" fmla="*/ 67506 w 337688"/>
                  <a:gd name="connsiteY36" fmla="*/ 1076794 h 1588290"/>
                  <a:gd name="connsiteX37" fmla="*/ 57721 w 337688"/>
                  <a:gd name="connsiteY37" fmla="*/ 1067878 h 1588290"/>
                  <a:gd name="connsiteX38" fmla="*/ 48243 w 337688"/>
                  <a:gd name="connsiteY38" fmla="*/ 1039040 h 1588290"/>
                  <a:gd name="connsiteX39" fmla="*/ 57721 w 337688"/>
                  <a:gd name="connsiteY39" fmla="*/ 1010202 h 1588290"/>
                  <a:gd name="connsiteX40" fmla="*/ 63499 w 337688"/>
                  <a:gd name="connsiteY40" fmla="*/ 1004937 h 1588290"/>
                  <a:gd name="connsiteX41" fmla="*/ 55359 w 337688"/>
                  <a:gd name="connsiteY41" fmla="*/ 858944 h 1588290"/>
                  <a:gd name="connsiteX42" fmla="*/ 34317 w 337688"/>
                  <a:gd name="connsiteY42" fmla="*/ 841750 h 1588290"/>
                  <a:gd name="connsiteX43" fmla="*/ 22843 w 337688"/>
                  <a:gd name="connsiteY43" fmla="*/ 810440 h 1588290"/>
                  <a:gd name="connsiteX44" fmla="*/ 34317 w 337688"/>
                  <a:gd name="connsiteY44" fmla="*/ 779130 h 1588290"/>
                  <a:gd name="connsiteX45" fmla="*/ 51927 w 337688"/>
                  <a:gd name="connsiteY45" fmla="*/ 764740 h 1588290"/>
                  <a:gd name="connsiteX46" fmla="*/ 46945 w 337688"/>
                  <a:gd name="connsiteY46" fmla="*/ 603234 h 1588290"/>
                  <a:gd name="connsiteX47" fmla="*/ 23053 w 337688"/>
                  <a:gd name="connsiteY47" fmla="*/ 581506 h 1588290"/>
                  <a:gd name="connsiteX48" fmla="*/ 10619 w 337688"/>
                  <a:gd name="connsiteY48" fmla="*/ 543740 h 1588290"/>
                  <a:gd name="connsiteX49" fmla="*/ 23053 w 337688"/>
                  <a:gd name="connsiteY49" fmla="*/ 505975 h 1588290"/>
                  <a:gd name="connsiteX50" fmla="*/ 43374 w 337688"/>
                  <a:gd name="connsiteY50" fmla="*/ 487493 h 1588290"/>
                  <a:gd name="connsiteX51" fmla="*/ 38480 w 337688"/>
                  <a:gd name="connsiteY51" fmla="*/ 328836 h 1588290"/>
                  <a:gd name="connsiteX52" fmla="*/ 23053 w 337688"/>
                  <a:gd name="connsiteY52" fmla="*/ 314806 h 1588290"/>
                  <a:gd name="connsiteX53" fmla="*/ 10619 w 337688"/>
                  <a:gd name="connsiteY53" fmla="*/ 277040 h 1588290"/>
                  <a:gd name="connsiteX54" fmla="*/ 23053 w 337688"/>
                  <a:gd name="connsiteY54" fmla="*/ 239275 h 1588290"/>
                  <a:gd name="connsiteX55" fmla="*/ 28431 w 337688"/>
                  <a:gd name="connsiteY55" fmla="*/ 234384 h 1588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337688" h="1588290">
                    <a:moveTo>
                      <a:pt x="0" y="0"/>
                    </a:moveTo>
                    <a:lnTo>
                      <a:pt x="337688" y="0"/>
                    </a:lnTo>
                    <a:lnTo>
                      <a:pt x="302190" y="227957"/>
                    </a:lnTo>
                    <a:lnTo>
                      <a:pt x="314635" y="239275"/>
                    </a:lnTo>
                    <a:cubicBezTo>
                      <a:pt x="322642" y="250882"/>
                      <a:pt x="327069" y="263644"/>
                      <a:pt x="327069" y="277040"/>
                    </a:cubicBezTo>
                    <a:cubicBezTo>
                      <a:pt x="327069" y="290436"/>
                      <a:pt x="322642" y="303198"/>
                      <a:pt x="314635" y="314806"/>
                    </a:cubicBezTo>
                    <a:lnTo>
                      <a:pt x="292202" y="335208"/>
                    </a:lnTo>
                    <a:lnTo>
                      <a:pt x="287714" y="481491"/>
                    </a:lnTo>
                    <a:lnTo>
                      <a:pt x="314635" y="505975"/>
                    </a:lnTo>
                    <a:cubicBezTo>
                      <a:pt x="322642" y="517582"/>
                      <a:pt x="327069" y="530344"/>
                      <a:pt x="327069" y="543740"/>
                    </a:cubicBezTo>
                    <a:cubicBezTo>
                      <a:pt x="327069" y="557136"/>
                      <a:pt x="322642" y="569898"/>
                      <a:pt x="314635" y="581506"/>
                    </a:cubicBezTo>
                    <a:lnTo>
                      <a:pt x="283784" y="609564"/>
                    </a:lnTo>
                    <a:lnTo>
                      <a:pt x="279188" y="759369"/>
                    </a:lnTo>
                    <a:lnTo>
                      <a:pt x="303372" y="779130"/>
                    </a:lnTo>
                    <a:cubicBezTo>
                      <a:pt x="310760" y="788754"/>
                      <a:pt x="314845" y="799334"/>
                      <a:pt x="314845" y="810440"/>
                    </a:cubicBezTo>
                    <a:cubicBezTo>
                      <a:pt x="314845" y="821546"/>
                      <a:pt x="310760" y="832126"/>
                      <a:pt x="303372" y="841750"/>
                    </a:cubicBezTo>
                    <a:lnTo>
                      <a:pt x="273621" y="866061"/>
                    </a:lnTo>
                    <a:lnTo>
                      <a:pt x="266113" y="997578"/>
                    </a:lnTo>
                    <a:lnTo>
                      <a:pt x="279968" y="1010202"/>
                    </a:lnTo>
                    <a:cubicBezTo>
                      <a:pt x="286070" y="1019066"/>
                      <a:pt x="289445" y="1028811"/>
                      <a:pt x="289445" y="1039040"/>
                    </a:cubicBezTo>
                    <a:cubicBezTo>
                      <a:pt x="289445" y="1049269"/>
                      <a:pt x="286070" y="1059014"/>
                      <a:pt x="279968" y="1067878"/>
                    </a:cubicBezTo>
                    <a:lnTo>
                      <a:pt x="260835" y="1085310"/>
                    </a:lnTo>
                    <a:lnTo>
                      <a:pt x="246140" y="1244223"/>
                    </a:lnTo>
                    <a:lnTo>
                      <a:pt x="262415" y="1260324"/>
                    </a:lnTo>
                    <a:cubicBezTo>
                      <a:pt x="267553" y="1268428"/>
                      <a:pt x="270395" y="1277338"/>
                      <a:pt x="270395" y="1286690"/>
                    </a:cubicBezTo>
                    <a:cubicBezTo>
                      <a:pt x="270395" y="1305395"/>
                      <a:pt x="259029" y="1322330"/>
                      <a:pt x="240651" y="1334588"/>
                    </a:cubicBezTo>
                    <a:lnTo>
                      <a:pt x="231834" y="1338553"/>
                    </a:lnTo>
                    <a:lnTo>
                      <a:pt x="212125" y="1459921"/>
                    </a:lnTo>
                    <a:cubicBezTo>
                      <a:pt x="199561" y="1512768"/>
                      <a:pt x="185229" y="1551288"/>
                      <a:pt x="168844" y="1575175"/>
                    </a:cubicBezTo>
                    <a:cubicBezTo>
                      <a:pt x="136075" y="1622949"/>
                      <a:pt x="110477" y="1537221"/>
                      <a:pt x="90647" y="1366696"/>
                    </a:cubicBezTo>
                    <a:lnTo>
                      <a:pt x="86795" y="1324455"/>
                    </a:lnTo>
                    <a:lnTo>
                      <a:pt x="75273" y="1313057"/>
                    </a:lnTo>
                    <a:cubicBezTo>
                      <a:pt x="70135" y="1304953"/>
                      <a:pt x="67293" y="1296043"/>
                      <a:pt x="67293" y="1286690"/>
                    </a:cubicBezTo>
                    <a:cubicBezTo>
                      <a:pt x="67293" y="1277338"/>
                      <a:pt x="70135" y="1268428"/>
                      <a:pt x="75273" y="1260324"/>
                    </a:cubicBezTo>
                    <a:lnTo>
                      <a:pt x="80479" y="1255174"/>
                    </a:lnTo>
                    <a:lnTo>
                      <a:pt x="72687" y="1169710"/>
                    </a:lnTo>
                    <a:lnTo>
                      <a:pt x="67506" y="1076794"/>
                    </a:lnTo>
                    <a:lnTo>
                      <a:pt x="57721" y="1067878"/>
                    </a:lnTo>
                    <a:cubicBezTo>
                      <a:pt x="51618" y="1059014"/>
                      <a:pt x="48243" y="1049269"/>
                      <a:pt x="48243" y="1039040"/>
                    </a:cubicBezTo>
                    <a:cubicBezTo>
                      <a:pt x="48243" y="1028811"/>
                      <a:pt x="51618" y="1019066"/>
                      <a:pt x="57721" y="1010202"/>
                    </a:cubicBezTo>
                    <a:lnTo>
                      <a:pt x="63499" y="1004937"/>
                    </a:lnTo>
                    <a:lnTo>
                      <a:pt x="55359" y="858944"/>
                    </a:lnTo>
                    <a:lnTo>
                      <a:pt x="34317" y="841750"/>
                    </a:lnTo>
                    <a:cubicBezTo>
                      <a:pt x="26929" y="832126"/>
                      <a:pt x="22843" y="821546"/>
                      <a:pt x="22843" y="810440"/>
                    </a:cubicBezTo>
                    <a:cubicBezTo>
                      <a:pt x="22843" y="799334"/>
                      <a:pt x="26929" y="788754"/>
                      <a:pt x="34317" y="779130"/>
                    </a:cubicBezTo>
                    <a:lnTo>
                      <a:pt x="51927" y="764740"/>
                    </a:lnTo>
                    <a:lnTo>
                      <a:pt x="46945" y="603234"/>
                    </a:lnTo>
                    <a:lnTo>
                      <a:pt x="23053" y="581506"/>
                    </a:lnTo>
                    <a:cubicBezTo>
                      <a:pt x="15047" y="569898"/>
                      <a:pt x="10619" y="557136"/>
                      <a:pt x="10619" y="543740"/>
                    </a:cubicBezTo>
                    <a:cubicBezTo>
                      <a:pt x="10619" y="530344"/>
                      <a:pt x="15047" y="517582"/>
                      <a:pt x="23053" y="505975"/>
                    </a:cubicBezTo>
                    <a:lnTo>
                      <a:pt x="43374" y="487493"/>
                    </a:lnTo>
                    <a:lnTo>
                      <a:pt x="38480" y="328836"/>
                    </a:lnTo>
                    <a:lnTo>
                      <a:pt x="23053" y="314806"/>
                    </a:lnTo>
                    <a:cubicBezTo>
                      <a:pt x="15047" y="303198"/>
                      <a:pt x="10619" y="290436"/>
                      <a:pt x="10619" y="277040"/>
                    </a:cubicBezTo>
                    <a:cubicBezTo>
                      <a:pt x="10619" y="263644"/>
                      <a:pt x="15047" y="250882"/>
                      <a:pt x="23053" y="239275"/>
                    </a:cubicBezTo>
                    <a:lnTo>
                      <a:pt x="28431" y="234384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D4810B91-5664-4058-8940-EFBDF5E10451}"/>
                  </a:ext>
                </a:extLst>
              </p:cNvPr>
              <p:cNvSpPr/>
              <p:nvPr/>
            </p:nvSpPr>
            <p:spPr bwMode="auto">
              <a:xfrm>
                <a:off x="1749425" y="2915171"/>
                <a:ext cx="122898" cy="672579"/>
              </a:xfrm>
              <a:custGeom>
                <a:avLst/>
                <a:gdLst>
                  <a:gd name="connsiteX0" fmla="*/ 0 w 337688"/>
                  <a:gd name="connsiteY0" fmla="*/ 0 h 1588290"/>
                  <a:gd name="connsiteX1" fmla="*/ 337688 w 337688"/>
                  <a:gd name="connsiteY1" fmla="*/ 0 h 1588290"/>
                  <a:gd name="connsiteX2" fmla="*/ 302190 w 337688"/>
                  <a:gd name="connsiteY2" fmla="*/ 227957 h 1588290"/>
                  <a:gd name="connsiteX3" fmla="*/ 314635 w 337688"/>
                  <a:gd name="connsiteY3" fmla="*/ 239275 h 1588290"/>
                  <a:gd name="connsiteX4" fmla="*/ 327069 w 337688"/>
                  <a:gd name="connsiteY4" fmla="*/ 277040 h 1588290"/>
                  <a:gd name="connsiteX5" fmla="*/ 314635 w 337688"/>
                  <a:gd name="connsiteY5" fmla="*/ 314806 h 1588290"/>
                  <a:gd name="connsiteX6" fmla="*/ 292202 w 337688"/>
                  <a:gd name="connsiteY6" fmla="*/ 335208 h 1588290"/>
                  <a:gd name="connsiteX7" fmla="*/ 287714 w 337688"/>
                  <a:gd name="connsiteY7" fmla="*/ 481491 h 1588290"/>
                  <a:gd name="connsiteX8" fmla="*/ 314635 w 337688"/>
                  <a:gd name="connsiteY8" fmla="*/ 505975 h 1588290"/>
                  <a:gd name="connsiteX9" fmla="*/ 327069 w 337688"/>
                  <a:gd name="connsiteY9" fmla="*/ 543740 h 1588290"/>
                  <a:gd name="connsiteX10" fmla="*/ 314635 w 337688"/>
                  <a:gd name="connsiteY10" fmla="*/ 581506 h 1588290"/>
                  <a:gd name="connsiteX11" fmla="*/ 283784 w 337688"/>
                  <a:gd name="connsiteY11" fmla="*/ 609564 h 1588290"/>
                  <a:gd name="connsiteX12" fmla="*/ 279188 w 337688"/>
                  <a:gd name="connsiteY12" fmla="*/ 759369 h 1588290"/>
                  <a:gd name="connsiteX13" fmla="*/ 303372 w 337688"/>
                  <a:gd name="connsiteY13" fmla="*/ 779130 h 1588290"/>
                  <a:gd name="connsiteX14" fmla="*/ 314845 w 337688"/>
                  <a:gd name="connsiteY14" fmla="*/ 810440 h 1588290"/>
                  <a:gd name="connsiteX15" fmla="*/ 303372 w 337688"/>
                  <a:gd name="connsiteY15" fmla="*/ 841750 h 1588290"/>
                  <a:gd name="connsiteX16" fmla="*/ 273621 w 337688"/>
                  <a:gd name="connsiteY16" fmla="*/ 866061 h 1588290"/>
                  <a:gd name="connsiteX17" fmla="*/ 266113 w 337688"/>
                  <a:gd name="connsiteY17" fmla="*/ 997578 h 1588290"/>
                  <a:gd name="connsiteX18" fmla="*/ 279968 w 337688"/>
                  <a:gd name="connsiteY18" fmla="*/ 1010202 h 1588290"/>
                  <a:gd name="connsiteX19" fmla="*/ 289445 w 337688"/>
                  <a:gd name="connsiteY19" fmla="*/ 1039040 h 1588290"/>
                  <a:gd name="connsiteX20" fmla="*/ 279968 w 337688"/>
                  <a:gd name="connsiteY20" fmla="*/ 1067878 h 1588290"/>
                  <a:gd name="connsiteX21" fmla="*/ 260835 w 337688"/>
                  <a:gd name="connsiteY21" fmla="*/ 1085310 h 1588290"/>
                  <a:gd name="connsiteX22" fmla="*/ 246140 w 337688"/>
                  <a:gd name="connsiteY22" fmla="*/ 1244223 h 1588290"/>
                  <a:gd name="connsiteX23" fmla="*/ 262415 w 337688"/>
                  <a:gd name="connsiteY23" fmla="*/ 1260324 h 1588290"/>
                  <a:gd name="connsiteX24" fmla="*/ 270395 w 337688"/>
                  <a:gd name="connsiteY24" fmla="*/ 1286690 h 1588290"/>
                  <a:gd name="connsiteX25" fmla="*/ 240651 w 337688"/>
                  <a:gd name="connsiteY25" fmla="*/ 1334588 h 1588290"/>
                  <a:gd name="connsiteX26" fmla="*/ 231834 w 337688"/>
                  <a:gd name="connsiteY26" fmla="*/ 1338553 h 1588290"/>
                  <a:gd name="connsiteX27" fmla="*/ 212125 w 337688"/>
                  <a:gd name="connsiteY27" fmla="*/ 1459921 h 1588290"/>
                  <a:gd name="connsiteX28" fmla="*/ 168844 w 337688"/>
                  <a:gd name="connsiteY28" fmla="*/ 1575175 h 1588290"/>
                  <a:gd name="connsiteX29" fmla="*/ 90647 w 337688"/>
                  <a:gd name="connsiteY29" fmla="*/ 1366696 h 1588290"/>
                  <a:gd name="connsiteX30" fmla="*/ 86795 w 337688"/>
                  <a:gd name="connsiteY30" fmla="*/ 1324455 h 1588290"/>
                  <a:gd name="connsiteX31" fmla="*/ 75273 w 337688"/>
                  <a:gd name="connsiteY31" fmla="*/ 1313057 h 1588290"/>
                  <a:gd name="connsiteX32" fmla="*/ 67293 w 337688"/>
                  <a:gd name="connsiteY32" fmla="*/ 1286690 h 1588290"/>
                  <a:gd name="connsiteX33" fmla="*/ 75273 w 337688"/>
                  <a:gd name="connsiteY33" fmla="*/ 1260324 h 1588290"/>
                  <a:gd name="connsiteX34" fmla="*/ 80479 w 337688"/>
                  <a:gd name="connsiteY34" fmla="*/ 1255174 h 1588290"/>
                  <a:gd name="connsiteX35" fmla="*/ 72687 w 337688"/>
                  <a:gd name="connsiteY35" fmla="*/ 1169710 h 1588290"/>
                  <a:gd name="connsiteX36" fmla="*/ 67506 w 337688"/>
                  <a:gd name="connsiteY36" fmla="*/ 1076794 h 1588290"/>
                  <a:gd name="connsiteX37" fmla="*/ 57721 w 337688"/>
                  <a:gd name="connsiteY37" fmla="*/ 1067878 h 1588290"/>
                  <a:gd name="connsiteX38" fmla="*/ 48243 w 337688"/>
                  <a:gd name="connsiteY38" fmla="*/ 1039040 h 1588290"/>
                  <a:gd name="connsiteX39" fmla="*/ 57721 w 337688"/>
                  <a:gd name="connsiteY39" fmla="*/ 1010202 h 1588290"/>
                  <a:gd name="connsiteX40" fmla="*/ 63499 w 337688"/>
                  <a:gd name="connsiteY40" fmla="*/ 1004937 h 1588290"/>
                  <a:gd name="connsiteX41" fmla="*/ 55359 w 337688"/>
                  <a:gd name="connsiteY41" fmla="*/ 858944 h 1588290"/>
                  <a:gd name="connsiteX42" fmla="*/ 34317 w 337688"/>
                  <a:gd name="connsiteY42" fmla="*/ 841750 h 1588290"/>
                  <a:gd name="connsiteX43" fmla="*/ 22843 w 337688"/>
                  <a:gd name="connsiteY43" fmla="*/ 810440 h 1588290"/>
                  <a:gd name="connsiteX44" fmla="*/ 34317 w 337688"/>
                  <a:gd name="connsiteY44" fmla="*/ 779130 h 1588290"/>
                  <a:gd name="connsiteX45" fmla="*/ 51927 w 337688"/>
                  <a:gd name="connsiteY45" fmla="*/ 764740 h 1588290"/>
                  <a:gd name="connsiteX46" fmla="*/ 46945 w 337688"/>
                  <a:gd name="connsiteY46" fmla="*/ 603234 h 1588290"/>
                  <a:gd name="connsiteX47" fmla="*/ 23053 w 337688"/>
                  <a:gd name="connsiteY47" fmla="*/ 581506 h 1588290"/>
                  <a:gd name="connsiteX48" fmla="*/ 10619 w 337688"/>
                  <a:gd name="connsiteY48" fmla="*/ 543740 h 1588290"/>
                  <a:gd name="connsiteX49" fmla="*/ 23053 w 337688"/>
                  <a:gd name="connsiteY49" fmla="*/ 505975 h 1588290"/>
                  <a:gd name="connsiteX50" fmla="*/ 43374 w 337688"/>
                  <a:gd name="connsiteY50" fmla="*/ 487493 h 1588290"/>
                  <a:gd name="connsiteX51" fmla="*/ 38480 w 337688"/>
                  <a:gd name="connsiteY51" fmla="*/ 328836 h 1588290"/>
                  <a:gd name="connsiteX52" fmla="*/ 23053 w 337688"/>
                  <a:gd name="connsiteY52" fmla="*/ 314806 h 1588290"/>
                  <a:gd name="connsiteX53" fmla="*/ 10619 w 337688"/>
                  <a:gd name="connsiteY53" fmla="*/ 277040 h 1588290"/>
                  <a:gd name="connsiteX54" fmla="*/ 23053 w 337688"/>
                  <a:gd name="connsiteY54" fmla="*/ 239275 h 1588290"/>
                  <a:gd name="connsiteX55" fmla="*/ 28431 w 337688"/>
                  <a:gd name="connsiteY55" fmla="*/ 234384 h 1588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337688" h="1588290">
                    <a:moveTo>
                      <a:pt x="0" y="0"/>
                    </a:moveTo>
                    <a:lnTo>
                      <a:pt x="337688" y="0"/>
                    </a:lnTo>
                    <a:lnTo>
                      <a:pt x="302190" y="227957"/>
                    </a:lnTo>
                    <a:lnTo>
                      <a:pt x="314635" y="239275"/>
                    </a:lnTo>
                    <a:cubicBezTo>
                      <a:pt x="322642" y="250882"/>
                      <a:pt x="327069" y="263644"/>
                      <a:pt x="327069" y="277040"/>
                    </a:cubicBezTo>
                    <a:cubicBezTo>
                      <a:pt x="327069" y="290436"/>
                      <a:pt x="322642" y="303198"/>
                      <a:pt x="314635" y="314806"/>
                    </a:cubicBezTo>
                    <a:lnTo>
                      <a:pt x="292202" y="335208"/>
                    </a:lnTo>
                    <a:lnTo>
                      <a:pt x="287714" y="481491"/>
                    </a:lnTo>
                    <a:lnTo>
                      <a:pt x="314635" y="505975"/>
                    </a:lnTo>
                    <a:cubicBezTo>
                      <a:pt x="322642" y="517582"/>
                      <a:pt x="327069" y="530344"/>
                      <a:pt x="327069" y="543740"/>
                    </a:cubicBezTo>
                    <a:cubicBezTo>
                      <a:pt x="327069" y="557136"/>
                      <a:pt x="322642" y="569898"/>
                      <a:pt x="314635" y="581506"/>
                    </a:cubicBezTo>
                    <a:lnTo>
                      <a:pt x="283784" y="609564"/>
                    </a:lnTo>
                    <a:lnTo>
                      <a:pt x="279188" y="759369"/>
                    </a:lnTo>
                    <a:lnTo>
                      <a:pt x="303372" y="779130"/>
                    </a:lnTo>
                    <a:cubicBezTo>
                      <a:pt x="310760" y="788754"/>
                      <a:pt x="314845" y="799334"/>
                      <a:pt x="314845" y="810440"/>
                    </a:cubicBezTo>
                    <a:cubicBezTo>
                      <a:pt x="314845" y="821546"/>
                      <a:pt x="310760" y="832126"/>
                      <a:pt x="303372" y="841750"/>
                    </a:cubicBezTo>
                    <a:lnTo>
                      <a:pt x="273621" y="866061"/>
                    </a:lnTo>
                    <a:lnTo>
                      <a:pt x="266113" y="997578"/>
                    </a:lnTo>
                    <a:lnTo>
                      <a:pt x="279968" y="1010202"/>
                    </a:lnTo>
                    <a:cubicBezTo>
                      <a:pt x="286070" y="1019066"/>
                      <a:pt x="289445" y="1028811"/>
                      <a:pt x="289445" y="1039040"/>
                    </a:cubicBezTo>
                    <a:cubicBezTo>
                      <a:pt x="289445" y="1049269"/>
                      <a:pt x="286070" y="1059014"/>
                      <a:pt x="279968" y="1067878"/>
                    </a:cubicBezTo>
                    <a:lnTo>
                      <a:pt x="260835" y="1085310"/>
                    </a:lnTo>
                    <a:lnTo>
                      <a:pt x="246140" y="1244223"/>
                    </a:lnTo>
                    <a:lnTo>
                      <a:pt x="262415" y="1260324"/>
                    </a:lnTo>
                    <a:cubicBezTo>
                      <a:pt x="267553" y="1268428"/>
                      <a:pt x="270395" y="1277338"/>
                      <a:pt x="270395" y="1286690"/>
                    </a:cubicBezTo>
                    <a:cubicBezTo>
                      <a:pt x="270395" y="1305395"/>
                      <a:pt x="259029" y="1322330"/>
                      <a:pt x="240651" y="1334588"/>
                    </a:cubicBezTo>
                    <a:lnTo>
                      <a:pt x="231834" y="1338553"/>
                    </a:lnTo>
                    <a:lnTo>
                      <a:pt x="212125" y="1459921"/>
                    </a:lnTo>
                    <a:cubicBezTo>
                      <a:pt x="199561" y="1512768"/>
                      <a:pt x="185229" y="1551288"/>
                      <a:pt x="168844" y="1575175"/>
                    </a:cubicBezTo>
                    <a:cubicBezTo>
                      <a:pt x="136075" y="1622949"/>
                      <a:pt x="110477" y="1537221"/>
                      <a:pt x="90647" y="1366696"/>
                    </a:cubicBezTo>
                    <a:lnTo>
                      <a:pt x="86795" y="1324455"/>
                    </a:lnTo>
                    <a:lnTo>
                      <a:pt x="75273" y="1313057"/>
                    </a:lnTo>
                    <a:cubicBezTo>
                      <a:pt x="70135" y="1304953"/>
                      <a:pt x="67293" y="1296043"/>
                      <a:pt x="67293" y="1286690"/>
                    </a:cubicBezTo>
                    <a:cubicBezTo>
                      <a:pt x="67293" y="1277338"/>
                      <a:pt x="70135" y="1268428"/>
                      <a:pt x="75273" y="1260324"/>
                    </a:cubicBezTo>
                    <a:lnTo>
                      <a:pt x="80479" y="1255174"/>
                    </a:lnTo>
                    <a:lnTo>
                      <a:pt x="72687" y="1169710"/>
                    </a:lnTo>
                    <a:lnTo>
                      <a:pt x="67506" y="1076794"/>
                    </a:lnTo>
                    <a:lnTo>
                      <a:pt x="57721" y="1067878"/>
                    </a:lnTo>
                    <a:cubicBezTo>
                      <a:pt x="51618" y="1059014"/>
                      <a:pt x="48243" y="1049269"/>
                      <a:pt x="48243" y="1039040"/>
                    </a:cubicBezTo>
                    <a:cubicBezTo>
                      <a:pt x="48243" y="1028811"/>
                      <a:pt x="51618" y="1019066"/>
                      <a:pt x="57721" y="1010202"/>
                    </a:cubicBezTo>
                    <a:lnTo>
                      <a:pt x="63499" y="1004937"/>
                    </a:lnTo>
                    <a:lnTo>
                      <a:pt x="55359" y="858944"/>
                    </a:lnTo>
                    <a:lnTo>
                      <a:pt x="34317" y="841750"/>
                    </a:lnTo>
                    <a:cubicBezTo>
                      <a:pt x="26929" y="832126"/>
                      <a:pt x="22843" y="821546"/>
                      <a:pt x="22843" y="810440"/>
                    </a:cubicBezTo>
                    <a:cubicBezTo>
                      <a:pt x="22843" y="799334"/>
                      <a:pt x="26929" y="788754"/>
                      <a:pt x="34317" y="779130"/>
                    </a:cubicBezTo>
                    <a:lnTo>
                      <a:pt x="51927" y="764740"/>
                    </a:lnTo>
                    <a:lnTo>
                      <a:pt x="46945" y="603234"/>
                    </a:lnTo>
                    <a:lnTo>
                      <a:pt x="23053" y="581506"/>
                    </a:lnTo>
                    <a:cubicBezTo>
                      <a:pt x="15047" y="569898"/>
                      <a:pt x="10619" y="557136"/>
                      <a:pt x="10619" y="543740"/>
                    </a:cubicBezTo>
                    <a:cubicBezTo>
                      <a:pt x="10619" y="530344"/>
                      <a:pt x="15047" y="517582"/>
                      <a:pt x="23053" y="505975"/>
                    </a:cubicBezTo>
                    <a:lnTo>
                      <a:pt x="43374" y="487493"/>
                    </a:lnTo>
                    <a:lnTo>
                      <a:pt x="38480" y="328836"/>
                    </a:lnTo>
                    <a:lnTo>
                      <a:pt x="23053" y="314806"/>
                    </a:lnTo>
                    <a:cubicBezTo>
                      <a:pt x="15047" y="303198"/>
                      <a:pt x="10619" y="290436"/>
                      <a:pt x="10619" y="277040"/>
                    </a:cubicBezTo>
                    <a:cubicBezTo>
                      <a:pt x="10619" y="263644"/>
                      <a:pt x="15047" y="250882"/>
                      <a:pt x="23053" y="239275"/>
                    </a:cubicBezTo>
                    <a:lnTo>
                      <a:pt x="28431" y="234384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台形 89">
                <a:extLst>
                  <a:ext uri="{FF2B5EF4-FFF2-40B4-BE49-F238E27FC236}">
                    <a16:creationId xmlns:a16="http://schemas.microsoft.com/office/drawing/2014/main" id="{A09C8285-037F-4472-9027-62819A630D54}"/>
                  </a:ext>
                </a:extLst>
              </p:cNvPr>
              <p:cNvSpPr/>
              <p:nvPr/>
            </p:nvSpPr>
            <p:spPr bwMode="auto">
              <a:xfrm>
                <a:off x="410242" y="2694010"/>
                <a:ext cx="1656615" cy="239937"/>
              </a:xfrm>
              <a:prstGeom prst="trapezoid">
                <a:avLst>
                  <a:gd name="adj" fmla="val 51673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3" name="台形 82">
              <a:extLst>
                <a:ext uri="{FF2B5EF4-FFF2-40B4-BE49-F238E27FC236}">
                  <a16:creationId xmlns:a16="http://schemas.microsoft.com/office/drawing/2014/main" id="{507805EC-A85F-4098-B195-DE4042C87D6B}"/>
                </a:ext>
              </a:extLst>
            </p:cNvPr>
            <p:cNvSpPr/>
            <p:nvPr/>
          </p:nvSpPr>
          <p:spPr bwMode="auto">
            <a:xfrm flipV="1">
              <a:off x="410242" y="2933260"/>
              <a:ext cx="1656615" cy="45719"/>
            </a:xfrm>
            <a:prstGeom prst="trapezoid">
              <a:avLst>
                <a:gd name="adj" fmla="val 51673"/>
              </a:avLst>
            </a:prstGeom>
            <a:solidFill>
              <a:srgbClr val="00206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台形 282">
              <a:extLst>
                <a:ext uri="{FF2B5EF4-FFF2-40B4-BE49-F238E27FC236}">
                  <a16:creationId xmlns:a16="http://schemas.microsoft.com/office/drawing/2014/main" id="{7E4CB946-D4E8-432D-8EF9-8FDB871C5C38}"/>
                </a:ext>
              </a:extLst>
            </p:cNvPr>
            <p:cNvSpPr/>
            <p:nvPr/>
          </p:nvSpPr>
          <p:spPr bwMode="auto">
            <a:xfrm>
              <a:off x="520700" y="2598150"/>
              <a:ext cx="1441451" cy="297450"/>
            </a:xfrm>
            <a:custGeom>
              <a:avLst/>
              <a:gdLst>
                <a:gd name="connsiteX0" fmla="*/ 0 w 1618652"/>
                <a:gd name="connsiteY0" fmla="*/ 257064 h 257064"/>
                <a:gd name="connsiteX1" fmla="*/ 132833 w 1618652"/>
                <a:gd name="connsiteY1" fmla="*/ 0 h 257064"/>
                <a:gd name="connsiteX2" fmla="*/ 1485819 w 1618652"/>
                <a:gd name="connsiteY2" fmla="*/ 0 h 257064"/>
                <a:gd name="connsiteX3" fmla="*/ 1618652 w 1618652"/>
                <a:gd name="connsiteY3" fmla="*/ 257064 h 257064"/>
                <a:gd name="connsiteX4" fmla="*/ 0 w 1618652"/>
                <a:gd name="connsiteY4" fmla="*/ 257064 h 257064"/>
                <a:gd name="connsiteX0" fmla="*/ 2952 w 1621604"/>
                <a:gd name="connsiteY0" fmla="*/ 257064 h 278214"/>
                <a:gd name="connsiteX1" fmla="*/ 135785 w 1621604"/>
                <a:gd name="connsiteY1" fmla="*/ 0 h 278214"/>
                <a:gd name="connsiteX2" fmla="*/ 1488771 w 1621604"/>
                <a:gd name="connsiteY2" fmla="*/ 0 h 278214"/>
                <a:gd name="connsiteX3" fmla="*/ 1621604 w 1621604"/>
                <a:gd name="connsiteY3" fmla="*/ 257064 h 278214"/>
                <a:gd name="connsiteX4" fmla="*/ 2952 w 1621604"/>
                <a:gd name="connsiteY4" fmla="*/ 257064 h 278214"/>
                <a:gd name="connsiteX0" fmla="*/ 3270 w 1621922"/>
                <a:gd name="connsiteY0" fmla="*/ 266941 h 288091"/>
                <a:gd name="connsiteX1" fmla="*/ 136103 w 1621922"/>
                <a:gd name="connsiteY1" fmla="*/ 9877 h 288091"/>
                <a:gd name="connsiteX2" fmla="*/ 1489089 w 1621922"/>
                <a:gd name="connsiteY2" fmla="*/ 9877 h 288091"/>
                <a:gd name="connsiteX3" fmla="*/ 1621922 w 1621922"/>
                <a:gd name="connsiteY3" fmla="*/ 266941 h 288091"/>
                <a:gd name="connsiteX4" fmla="*/ 3270 w 1621922"/>
                <a:gd name="connsiteY4" fmla="*/ 266941 h 288091"/>
                <a:gd name="connsiteX0" fmla="*/ 3270 w 1621922"/>
                <a:gd name="connsiteY0" fmla="*/ 276173 h 297323"/>
                <a:gd name="connsiteX1" fmla="*/ 136103 w 1621922"/>
                <a:gd name="connsiteY1" fmla="*/ 19109 h 297323"/>
                <a:gd name="connsiteX2" fmla="*/ 1489089 w 1621922"/>
                <a:gd name="connsiteY2" fmla="*/ 19109 h 297323"/>
                <a:gd name="connsiteX3" fmla="*/ 1621922 w 1621922"/>
                <a:gd name="connsiteY3" fmla="*/ 276173 h 297323"/>
                <a:gd name="connsiteX4" fmla="*/ 3270 w 1621922"/>
                <a:gd name="connsiteY4" fmla="*/ 276173 h 297323"/>
                <a:gd name="connsiteX0" fmla="*/ 3270 w 1628504"/>
                <a:gd name="connsiteY0" fmla="*/ 276173 h 308390"/>
                <a:gd name="connsiteX1" fmla="*/ 136103 w 1628504"/>
                <a:gd name="connsiteY1" fmla="*/ 19109 h 308390"/>
                <a:gd name="connsiteX2" fmla="*/ 1489089 w 1628504"/>
                <a:gd name="connsiteY2" fmla="*/ 19109 h 308390"/>
                <a:gd name="connsiteX3" fmla="*/ 1621922 w 1628504"/>
                <a:gd name="connsiteY3" fmla="*/ 276173 h 308390"/>
                <a:gd name="connsiteX4" fmla="*/ 3270 w 1628504"/>
                <a:gd name="connsiteY4" fmla="*/ 276173 h 308390"/>
                <a:gd name="connsiteX0" fmla="*/ 3270 w 1628504"/>
                <a:gd name="connsiteY0" fmla="*/ 276173 h 312116"/>
                <a:gd name="connsiteX1" fmla="*/ 136103 w 1628504"/>
                <a:gd name="connsiteY1" fmla="*/ 19109 h 312116"/>
                <a:gd name="connsiteX2" fmla="*/ 1489089 w 1628504"/>
                <a:gd name="connsiteY2" fmla="*/ 19109 h 312116"/>
                <a:gd name="connsiteX3" fmla="*/ 1621922 w 1628504"/>
                <a:gd name="connsiteY3" fmla="*/ 276173 h 312116"/>
                <a:gd name="connsiteX4" fmla="*/ 3270 w 1628504"/>
                <a:gd name="connsiteY4" fmla="*/ 276173 h 312116"/>
                <a:gd name="connsiteX0" fmla="*/ 5131 w 1630365"/>
                <a:gd name="connsiteY0" fmla="*/ 276173 h 315125"/>
                <a:gd name="connsiteX1" fmla="*/ 137964 w 1630365"/>
                <a:gd name="connsiteY1" fmla="*/ 19109 h 315125"/>
                <a:gd name="connsiteX2" fmla="*/ 1490950 w 1630365"/>
                <a:gd name="connsiteY2" fmla="*/ 19109 h 315125"/>
                <a:gd name="connsiteX3" fmla="*/ 1623783 w 1630365"/>
                <a:gd name="connsiteY3" fmla="*/ 276173 h 315125"/>
                <a:gd name="connsiteX4" fmla="*/ 5131 w 1630365"/>
                <a:gd name="connsiteY4" fmla="*/ 276173 h 315125"/>
                <a:gd name="connsiteX0" fmla="*/ 5131 w 1634865"/>
                <a:gd name="connsiteY0" fmla="*/ 276173 h 313713"/>
                <a:gd name="connsiteX1" fmla="*/ 137964 w 1634865"/>
                <a:gd name="connsiteY1" fmla="*/ 19109 h 313713"/>
                <a:gd name="connsiteX2" fmla="*/ 1490950 w 1634865"/>
                <a:gd name="connsiteY2" fmla="*/ 19109 h 313713"/>
                <a:gd name="connsiteX3" fmla="*/ 1623783 w 1634865"/>
                <a:gd name="connsiteY3" fmla="*/ 276173 h 313713"/>
                <a:gd name="connsiteX4" fmla="*/ 5131 w 1634865"/>
                <a:gd name="connsiteY4" fmla="*/ 276173 h 313713"/>
                <a:gd name="connsiteX0" fmla="*/ 93758 w 1773192"/>
                <a:gd name="connsiteY0" fmla="*/ 285403 h 351695"/>
                <a:gd name="connsiteX1" fmla="*/ 226591 w 1773192"/>
                <a:gd name="connsiteY1" fmla="*/ 28339 h 351695"/>
                <a:gd name="connsiteX2" fmla="*/ 1579577 w 1773192"/>
                <a:gd name="connsiteY2" fmla="*/ 28339 h 351695"/>
                <a:gd name="connsiteX3" fmla="*/ 1733810 w 1773192"/>
                <a:gd name="connsiteY3" fmla="*/ 332804 h 351695"/>
                <a:gd name="connsiteX4" fmla="*/ 93758 w 1773192"/>
                <a:gd name="connsiteY4" fmla="*/ 285403 h 351695"/>
                <a:gd name="connsiteX0" fmla="*/ 93758 w 1770120"/>
                <a:gd name="connsiteY0" fmla="*/ 285403 h 344750"/>
                <a:gd name="connsiteX1" fmla="*/ 226591 w 1770120"/>
                <a:gd name="connsiteY1" fmla="*/ 28339 h 344750"/>
                <a:gd name="connsiteX2" fmla="*/ 1579577 w 1770120"/>
                <a:gd name="connsiteY2" fmla="*/ 28339 h 344750"/>
                <a:gd name="connsiteX3" fmla="*/ 1733810 w 1770120"/>
                <a:gd name="connsiteY3" fmla="*/ 332804 h 344750"/>
                <a:gd name="connsiteX4" fmla="*/ 93758 w 1770120"/>
                <a:gd name="connsiteY4" fmla="*/ 285403 h 344750"/>
                <a:gd name="connsiteX0" fmla="*/ 22409 w 1698771"/>
                <a:gd name="connsiteY0" fmla="*/ 285403 h 347995"/>
                <a:gd name="connsiteX1" fmla="*/ 155242 w 1698771"/>
                <a:gd name="connsiteY1" fmla="*/ 28339 h 347995"/>
                <a:gd name="connsiteX2" fmla="*/ 1508228 w 1698771"/>
                <a:gd name="connsiteY2" fmla="*/ 28339 h 347995"/>
                <a:gd name="connsiteX3" fmla="*/ 1662461 w 1698771"/>
                <a:gd name="connsiteY3" fmla="*/ 332804 h 347995"/>
                <a:gd name="connsiteX4" fmla="*/ 22409 w 1698771"/>
                <a:gd name="connsiteY4" fmla="*/ 285403 h 347995"/>
                <a:gd name="connsiteX0" fmla="*/ 59304 w 1825836"/>
                <a:gd name="connsiteY0" fmla="*/ 350917 h 392154"/>
                <a:gd name="connsiteX1" fmla="*/ 192137 w 1825836"/>
                <a:gd name="connsiteY1" fmla="*/ 38553 h 392154"/>
                <a:gd name="connsiteX2" fmla="*/ 1545123 w 1825836"/>
                <a:gd name="connsiteY2" fmla="*/ 38553 h 392154"/>
                <a:gd name="connsiteX3" fmla="*/ 1699356 w 1825836"/>
                <a:gd name="connsiteY3" fmla="*/ 343018 h 392154"/>
                <a:gd name="connsiteX4" fmla="*/ 59304 w 1825836"/>
                <a:gd name="connsiteY4" fmla="*/ 350917 h 392154"/>
                <a:gd name="connsiteX0" fmla="*/ 50301 w 1816833"/>
                <a:gd name="connsiteY0" fmla="*/ 350917 h 392154"/>
                <a:gd name="connsiteX1" fmla="*/ 183134 w 1816833"/>
                <a:gd name="connsiteY1" fmla="*/ 38553 h 392154"/>
                <a:gd name="connsiteX2" fmla="*/ 1536120 w 1816833"/>
                <a:gd name="connsiteY2" fmla="*/ 38553 h 392154"/>
                <a:gd name="connsiteX3" fmla="*/ 1690353 w 1816833"/>
                <a:gd name="connsiteY3" fmla="*/ 343018 h 392154"/>
                <a:gd name="connsiteX4" fmla="*/ 50301 w 1816833"/>
                <a:gd name="connsiteY4" fmla="*/ 350917 h 392154"/>
                <a:gd name="connsiteX0" fmla="*/ 15445 w 1781977"/>
                <a:gd name="connsiteY0" fmla="*/ 345214 h 386451"/>
                <a:gd name="connsiteX1" fmla="*/ 148278 w 1781977"/>
                <a:gd name="connsiteY1" fmla="*/ 32850 h 386451"/>
                <a:gd name="connsiteX2" fmla="*/ 1501264 w 1781977"/>
                <a:gd name="connsiteY2" fmla="*/ 32850 h 386451"/>
                <a:gd name="connsiteX3" fmla="*/ 1655497 w 1781977"/>
                <a:gd name="connsiteY3" fmla="*/ 337315 h 386451"/>
                <a:gd name="connsiteX4" fmla="*/ 15445 w 1781977"/>
                <a:gd name="connsiteY4" fmla="*/ 345214 h 386451"/>
                <a:gd name="connsiteX0" fmla="*/ 15445 w 1747502"/>
                <a:gd name="connsiteY0" fmla="*/ 342080 h 383317"/>
                <a:gd name="connsiteX1" fmla="*/ 148278 w 1747502"/>
                <a:gd name="connsiteY1" fmla="*/ 29716 h 383317"/>
                <a:gd name="connsiteX2" fmla="*/ 1501264 w 1747502"/>
                <a:gd name="connsiteY2" fmla="*/ 29716 h 383317"/>
                <a:gd name="connsiteX3" fmla="*/ 1655497 w 1747502"/>
                <a:gd name="connsiteY3" fmla="*/ 334181 h 383317"/>
                <a:gd name="connsiteX4" fmla="*/ 15445 w 1747502"/>
                <a:gd name="connsiteY4" fmla="*/ 342080 h 383317"/>
                <a:gd name="connsiteX0" fmla="*/ 15445 w 1679225"/>
                <a:gd name="connsiteY0" fmla="*/ 342080 h 385938"/>
                <a:gd name="connsiteX1" fmla="*/ 148278 w 1679225"/>
                <a:gd name="connsiteY1" fmla="*/ 29716 h 385938"/>
                <a:gd name="connsiteX2" fmla="*/ 1501264 w 1679225"/>
                <a:gd name="connsiteY2" fmla="*/ 29716 h 385938"/>
                <a:gd name="connsiteX3" fmla="*/ 1655497 w 1679225"/>
                <a:gd name="connsiteY3" fmla="*/ 334181 h 385938"/>
                <a:gd name="connsiteX4" fmla="*/ 15445 w 1679225"/>
                <a:gd name="connsiteY4" fmla="*/ 342080 h 385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9225" h="385938">
                  <a:moveTo>
                    <a:pt x="15445" y="342080"/>
                  </a:moveTo>
                  <a:cubicBezTo>
                    <a:pt x="-43152" y="275537"/>
                    <a:pt x="78980" y="65977"/>
                    <a:pt x="148278" y="29716"/>
                  </a:cubicBezTo>
                  <a:cubicBezTo>
                    <a:pt x="217576" y="-6545"/>
                    <a:pt x="1421267" y="-13128"/>
                    <a:pt x="1501264" y="29716"/>
                  </a:cubicBezTo>
                  <a:cubicBezTo>
                    <a:pt x="1581261" y="72560"/>
                    <a:pt x="1739062" y="274219"/>
                    <a:pt x="1655497" y="334181"/>
                  </a:cubicBezTo>
                  <a:cubicBezTo>
                    <a:pt x="1571932" y="394143"/>
                    <a:pt x="74042" y="408623"/>
                    <a:pt x="15445" y="34208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36B58B04-2C71-4F76-92F1-866E9E73AE20}"/>
              </a:ext>
            </a:extLst>
          </p:cNvPr>
          <p:cNvGrpSpPr/>
          <p:nvPr/>
        </p:nvGrpSpPr>
        <p:grpSpPr>
          <a:xfrm>
            <a:off x="6738944" y="1133299"/>
            <a:ext cx="2318356" cy="2141661"/>
            <a:chOff x="4007895" y="2980435"/>
            <a:chExt cx="1494118" cy="1380243"/>
          </a:xfrm>
        </p:grpSpPr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29EE329C-4F30-4446-A948-905B2C41D879}"/>
                </a:ext>
              </a:extLst>
            </p:cNvPr>
            <p:cNvSpPr/>
            <p:nvPr/>
          </p:nvSpPr>
          <p:spPr bwMode="auto">
            <a:xfrm>
              <a:off x="4260504" y="3386931"/>
              <a:ext cx="978066" cy="903522"/>
            </a:xfrm>
            <a:custGeom>
              <a:avLst/>
              <a:gdLst>
                <a:gd name="connsiteX0" fmla="*/ 222531 w 1494118"/>
                <a:gd name="connsiteY0" fmla="*/ 115800 h 1380243"/>
                <a:gd name="connsiteX1" fmla="*/ 105850 w 1494118"/>
                <a:gd name="connsiteY1" fmla="*/ 208668 h 1380243"/>
                <a:gd name="connsiteX2" fmla="*/ 41556 w 1494118"/>
                <a:gd name="connsiteY2" fmla="*/ 380118 h 1380243"/>
                <a:gd name="connsiteX3" fmla="*/ 12981 w 1494118"/>
                <a:gd name="connsiteY3" fmla="*/ 465843 h 1380243"/>
                <a:gd name="connsiteX4" fmla="*/ 10600 w 1494118"/>
                <a:gd name="connsiteY4" fmla="*/ 653962 h 1380243"/>
                <a:gd name="connsiteX5" fmla="*/ 3456 w 1494118"/>
                <a:gd name="connsiteY5" fmla="*/ 939712 h 1380243"/>
                <a:gd name="connsiteX6" fmla="*/ 3456 w 1494118"/>
                <a:gd name="connsiteY6" fmla="*/ 1263562 h 1380243"/>
                <a:gd name="connsiteX7" fmla="*/ 46318 w 1494118"/>
                <a:gd name="connsiteY7" fmla="*/ 1356431 h 1380243"/>
                <a:gd name="connsiteX8" fmla="*/ 129662 w 1494118"/>
                <a:gd name="connsiteY8" fmla="*/ 1373100 h 1380243"/>
                <a:gd name="connsiteX9" fmla="*/ 498756 w 1494118"/>
                <a:gd name="connsiteY9" fmla="*/ 1365956 h 1380243"/>
                <a:gd name="connsiteX10" fmla="*/ 908331 w 1494118"/>
                <a:gd name="connsiteY10" fmla="*/ 1380243 h 1380243"/>
                <a:gd name="connsiteX11" fmla="*/ 1270281 w 1494118"/>
                <a:gd name="connsiteY11" fmla="*/ 1377862 h 1380243"/>
                <a:gd name="connsiteX12" fmla="*/ 1441731 w 1494118"/>
                <a:gd name="connsiteY12" fmla="*/ 1373100 h 1380243"/>
                <a:gd name="connsiteX13" fmla="*/ 1479831 w 1494118"/>
                <a:gd name="connsiteY13" fmla="*/ 1339762 h 1380243"/>
                <a:gd name="connsiteX14" fmla="*/ 1494118 w 1494118"/>
                <a:gd name="connsiteY14" fmla="*/ 1277850 h 1380243"/>
                <a:gd name="connsiteX15" fmla="*/ 1479831 w 1494118"/>
                <a:gd name="connsiteY15" fmla="*/ 851606 h 1380243"/>
                <a:gd name="connsiteX16" fmla="*/ 1486975 w 1494118"/>
                <a:gd name="connsiteY16" fmla="*/ 480131 h 1380243"/>
                <a:gd name="connsiteX17" fmla="*/ 1398868 w 1494118"/>
                <a:gd name="connsiteY17" fmla="*/ 242006 h 1380243"/>
                <a:gd name="connsiteX18" fmla="*/ 1194081 w 1494118"/>
                <a:gd name="connsiteY18" fmla="*/ 58650 h 1380243"/>
                <a:gd name="connsiteX19" fmla="*/ 948812 w 1494118"/>
                <a:gd name="connsiteY19" fmla="*/ 3881 h 1380243"/>
                <a:gd name="connsiteX20" fmla="*/ 665443 w 1494118"/>
                <a:gd name="connsiteY20" fmla="*/ 6262 h 1380243"/>
                <a:gd name="connsiteX21" fmla="*/ 427318 w 1494118"/>
                <a:gd name="connsiteY21" fmla="*/ 20550 h 1380243"/>
                <a:gd name="connsiteX22" fmla="*/ 222531 w 1494118"/>
                <a:gd name="connsiteY22" fmla="*/ 115800 h 1380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494118" h="1380243">
                  <a:moveTo>
                    <a:pt x="222531" y="115800"/>
                  </a:moveTo>
                  <a:cubicBezTo>
                    <a:pt x="168953" y="147153"/>
                    <a:pt x="136012" y="164615"/>
                    <a:pt x="105850" y="208668"/>
                  </a:cubicBezTo>
                  <a:cubicBezTo>
                    <a:pt x="75688" y="252721"/>
                    <a:pt x="57034" y="337256"/>
                    <a:pt x="41556" y="380118"/>
                  </a:cubicBezTo>
                  <a:cubicBezTo>
                    <a:pt x="26078" y="422980"/>
                    <a:pt x="18140" y="420202"/>
                    <a:pt x="12981" y="465843"/>
                  </a:cubicBezTo>
                  <a:cubicBezTo>
                    <a:pt x="7822" y="511484"/>
                    <a:pt x="12187" y="574984"/>
                    <a:pt x="10600" y="653962"/>
                  </a:cubicBezTo>
                  <a:cubicBezTo>
                    <a:pt x="9013" y="732940"/>
                    <a:pt x="4647" y="838112"/>
                    <a:pt x="3456" y="939712"/>
                  </a:cubicBezTo>
                  <a:cubicBezTo>
                    <a:pt x="2265" y="1041312"/>
                    <a:pt x="-3688" y="1194109"/>
                    <a:pt x="3456" y="1263562"/>
                  </a:cubicBezTo>
                  <a:cubicBezTo>
                    <a:pt x="10600" y="1333015"/>
                    <a:pt x="25284" y="1338175"/>
                    <a:pt x="46318" y="1356431"/>
                  </a:cubicBezTo>
                  <a:cubicBezTo>
                    <a:pt x="67352" y="1374687"/>
                    <a:pt x="129662" y="1373100"/>
                    <a:pt x="129662" y="1373100"/>
                  </a:cubicBezTo>
                  <a:cubicBezTo>
                    <a:pt x="205068" y="1374688"/>
                    <a:pt x="368978" y="1364766"/>
                    <a:pt x="498756" y="1365956"/>
                  </a:cubicBezTo>
                  <a:cubicBezTo>
                    <a:pt x="628534" y="1367147"/>
                    <a:pt x="908331" y="1380243"/>
                    <a:pt x="908331" y="1380243"/>
                  </a:cubicBezTo>
                  <a:lnTo>
                    <a:pt x="1270281" y="1377862"/>
                  </a:lnTo>
                  <a:cubicBezTo>
                    <a:pt x="1359181" y="1376671"/>
                    <a:pt x="1406806" y="1379450"/>
                    <a:pt x="1441731" y="1373100"/>
                  </a:cubicBezTo>
                  <a:cubicBezTo>
                    <a:pt x="1476656" y="1366750"/>
                    <a:pt x="1471100" y="1355637"/>
                    <a:pt x="1479831" y="1339762"/>
                  </a:cubicBezTo>
                  <a:cubicBezTo>
                    <a:pt x="1488562" y="1323887"/>
                    <a:pt x="1494118" y="1359209"/>
                    <a:pt x="1494118" y="1277850"/>
                  </a:cubicBezTo>
                  <a:cubicBezTo>
                    <a:pt x="1494118" y="1196491"/>
                    <a:pt x="1481021" y="984559"/>
                    <a:pt x="1479831" y="851606"/>
                  </a:cubicBezTo>
                  <a:cubicBezTo>
                    <a:pt x="1478641" y="718653"/>
                    <a:pt x="1500469" y="581731"/>
                    <a:pt x="1486975" y="480131"/>
                  </a:cubicBezTo>
                  <a:cubicBezTo>
                    <a:pt x="1473481" y="378531"/>
                    <a:pt x="1447684" y="312253"/>
                    <a:pt x="1398868" y="242006"/>
                  </a:cubicBezTo>
                  <a:cubicBezTo>
                    <a:pt x="1350052" y="171759"/>
                    <a:pt x="1269090" y="98337"/>
                    <a:pt x="1194081" y="58650"/>
                  </a:cubicBezTo>
                  <a:cubicBezTo>
                    <a:pt x="1119072" y="18963"/>
                    <a:pt x="1036918" y="12612"/>
                    <a:pt x="948812" y="3881"/>
                  </a:cubicBezTo>
                  <a:cubicBezTo>
                    <a:pt x="860706" y="-4850"/>
                    <a:pt x="752359" y="3484"/>
                    <a:pt x="665443" y="6262"/>
                  </a:cubicBezTo>
                  <a:cubicBezTo>
                    <a:pt x="578527" y="9040"/>
                    <a:pt x="500343" y="2691"/>
                    <a:pt x="427318" y="20550"/>
                  </a:cubicBezTo>
                  <a:cubicBezTo>
                    <a:pt x="354293" y="38409"/>
                    <a:pt x="276109" y="84447"/>
                    <a:pt x="222531" y="11580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BF3B2401-15A4-4CEB-9DAF-86DA910248CF}"/>
                </a:ext>
              </a:extLst>
            </p:cNvPr>
            <p:cNvGrpSpPr/>
            <p:nvPr/>
          </p:nvGrpSpPr>
          <p:grpSpPr>
            <a:xfrm>
              <a:off x="4752744" y="3430485"/>
              <a:ext cx="444363" cy="358384"/>
              <a:chOff x="4979217" y="4633609"/>
              <a:chExt cx="1195705" cy="845793"/>
            </a:xfrm>
            <a:solidFill>
              <a:srgbClr val="0070C0"/>
            </a:solidFill>
          </p:grpSpPr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BA958401-F05D-401D-9447-D014E6A73B26}"/>
                  </a:ext>
                </a:extLst>
              </p:cNvPr>
              <p:cNvSpPr/>
              <p:nvPr/>
            </p:nvSpPr>
            <p:spPr bwMode="auto">
              <a:xfrm>
                <a:off x="5593651" y="4633609"/>
                <a:ext cx="113994" cy="412726"/>
              </a:xfrm>
              <a:custGeom>
                <a:avLst/>
                <a:gdLst>
                  <a:gd name="connsiteX0" fmla="*/ 0 w 689528"/>
                  <a:gd name="connsiteY0" fmla="*/ 0 h 1904235"/>
                  <a:gd name="connsiteX1" fmla="*/ 686474 w 689528"/>
                  <a:gd name="connsiteY1" fmla="*/ 0 h 1904235"/>
                  <a:gd name="connsiteX2" fmla="*/ 689528 w 689528"/>
                  <a:gd name="connsiteY2" fmla="*/ 110631 h 1904235"/>
                  <a:gd name="connsiteX3" fmla="*/ 672069 w 689528"/>
                  <a:gd name="connsiteY3" fmla="*/ 297785 h 1904235"/>
                  <a:gd name="connsiteX4" fmla="*/ 595870 w 689528"/>
                  <a:gd name="connsiteY4" fmla="*/ 746847 h 1904235"/>
                  <a:gd name="connsiteX5" fmla="*/ 532372 w 689528"/>
                  <a:gd name="connsiteY5" fmla="*/ 1227984 h 1904235"/>
                  <a:gd name="connsiteX6" fmla="*/ 487919 w 689528"/>
                  <a:gd name="connsiteY6" fmla="*/ 1564780 h 1904235"/>
                  <a:gd name="connsiteX7" fmla="*/ 401228 w 689528"/>
                  <a:gd name="connsiteY7" fmla="*/ 1900972 h 1904235"/>
                  <a:gd name="connsiteX8" fmla="*/ 310119 w 689528"/>
                  <a:gd name="connsiteY8" fmla="*/ 1721149 h 1904235"/>
                  <a:gd name="connsiteX9" fmla="*/ 272019 w 689528"/>
                  <a:gd name="connsiteY9" fmla="*/ 1556761 h 1904235"/>
                  <a:gd name="connsiteX10" fmla="*/ 214872 w 689528"/>
                  <a:gd name="connsiteY10" fmla="*/ 1171852 h 1904235"/>
                  <a:gd name="connsiteX11" fmla="*/ 189471 w 689528"/>
                  <a:gd name="connsiteY11" fmla="*/ 802981 h 1904235"/>
                  <a:gd name="connsiteX12" fmla="*/ 113273 w 689528"/>
                  <a:gd name="connsiteY12" fmla="*/ 377974 h 1904235"/>
                  <a:gd name="connsiteX13" fmla="*/ 1111 w 689528"/>
                  <a:gd name="connsiteY13" fmla="*/ 37005 h 1904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9528" h="1904235">
                    <a:moveTo>
                      <a:pt x="0" y="0"/>
                    </a:moveTo>
                    <a:lnTo>
                      <a:pt x="686474" y="0"/>
                    </a:lnTo>
                    <a:lnTo>
                      <a:pt x="689528" y="110631"/>
                    </a:lnTo>
                    <a:cubicBezTo>
                      <a:pt x="687412" y="169279"/>
                      <a:pt x="681593" y="230415"/>
                      <a:pt x="672069" y="297785"/>
                    </a:cubicBezTo>
                    <a:cubicBezTo>
                      <a:pt x="653020" y="432525"/>
                      <a:pt x="562005" y="567756"/>
                      <a:pt x="595870" y="746847"/>
                    </a:cubicBezTo>
                    <a:cubicBezTo>
                      <a:pt x="629736" y="925938"/>
                      <a:pt x="550364" y="1091661"/>
                      <a:pt x="532372" y="1227984"/>
                    </a:cubicBezTo>
                    <a:cubicBezTo>
                      <a:pt x="514379" y="1364306"/>
                      <a:pt x="458976" y="1452615"/>
                      <a:pt x="487919" y="1564780"/>
                    </a:cubicBezTo>
                    <a:cubicBezTo>
                      <a:pt x="516862" y="1676945"/>
                      <a:pt x="430861" y="1874910"/>
                      <a:pt x="401228" y="1900972"/>
                    </a:cubicBezTo>
                    <a:cubicBezTo>
                      <a:pt x="371595" y="1927033"/>
                      <a:pt x="299903" y="1790546"/>
                      <a:pt x="310119" y="1721149"/>
                    </a:cubicBezTo>
                    <a:cubicBezTo>
                      <a:pt x="320335" y="1651753"/>
                      <a:pt x="287894" y="1648311"/>
                      <a:pt x="272019" y="1556761"/>
                    </a:cubicBezTo>
                    <a:cubicBezTo>
                      <a:pt x="256143" y="1465211"/>
                      <a:pt x="228630" y="1297482"/>
                      <a:pt x="214872" y="1171852"/>
                    </a:cubicBezTo>
                    <a:cubicBezTo>
                      <a:pt x="201114" y="1046221"/>
                      <a:pt x="238156" y="891189"/>
                      <a:pt x="189471" y="802981"/>
                    </a:cubicBezTo>
                    <a:cubicBezTo>
                      <a:pt x="140786" y="714773"/>
                      <a:pt x="142896" y="520208"/>
                      <a:pt x="113273" y="377974"/>
                    </a:cubicBezTo>
                    <a:cubicBezTo>
                      <a:pt x="91056" y="271299"/>
                      <a:pt x="15284" y="137653"/>
                      <a:pt x="1111" y="37005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1A4E4F8D-7664-4C0B-A569-F628DF870119}"/>
                  </a:ext>
                </a:extLst>
              </p:cNvPr>
              <p:cNvSpPr/>
              <p:nvPr/>
            </p:nvSpPr>
            <p:spPr bwMode="auto">
              <a:xfrm>
                <a:off x="5123191" y="4633609"/>
                <a:ext cx="149449" cy="412726"/>
              </a:xfrm>
              <a:custGeom>
                <a:avLst/>
                <a:gdLst>
                  <a:gd name="connsiteX0" fmla="*/ 0 w 689528"/>
                  <a:gd name="connsiteY0" fmla="*/ 0 h 1904235"/>
                  <a:gd name="connsiteX1" fmla="*/ 686474 w 689528"/>
                  <a:gd name="connsiteY1" fmla="*/ 0 h 1904235"/>
                  <a:gd name="connsiteX2" fmla="*/ 689528 w 689528"/>
                  <a:gd name="connsiteY2" fmla="*/ 110631 h 1904235"/>
                  <a:gd name="connsiteX3" fmla="*/ 672069 w 689528"/>
                  <a:gd name="connsiteY3" fmla="*/ 297785 h 1904235"/>
                  <a:gd name="connsiteX4" fmla="*/ 595870 w 689528"/>
                  <a:gd name="connsiteY4" fmla="*/ 746847 h 1904235"/>
                  <a:gd name="connsiteX5" fmla="*/ 532372 w 689528"/>
                  <a:gd name="connsiteY5" fmla="*/ 1227984 h 1904235"/>
                  <a:gd name="connsiteX6" fmla="*/ 487919 w 689528"/>
                  <a:gd name="connsiteY6" fmla="*/ 1564780 h 1904235"/>
                  <a:gd name="connsiteX7" fmla="*/ 401228 w 689528"/>
                  <a:gd name="connsiteY7" fmla="*/ 1900972 h 1904235"/>
                  <a:gd name="connsiteX8" fmla="*/ 310119 w 689528"/>
                  <a:gd name="connsiteY8" fmla="*/ 1721149 h 1904235"/>
                  <a:gd name="connsiteX9" fmla="*/ 272019 w 689528"/>
                  <a:gd name="connsiteY9" fmla="*/ 1556761 h 1904235"/>
                  <a:gd name="connsiteX10" fmla="*/ 214872 w 689528"/>
                  <a:gd name="connsiteY10" fmla="*/ 1171852 h 1904235"/>
                  <a:gd name="connsiteX11" fmla="*/ 189471 w 689528"/>
                  <a:gd name="connsiteY11" fmla="*/ 802981 h 1904235"/>
                  <a:gd name="connsiteX12" fmla="*/ 113273 w 689528"/>
                  <a:gd name="connsiteY12" fmla="*/ 377974 h 1904235"/>
                  <a:gd name="connsiteX13" fmla="*/ 1111 w 689528"/>
                  <a:gd name="connsiteY13" fmla="*/ 37005 h 1904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9528" h="1904235">
                    <a:moveTo>
                      <a:pt x="0" y="0"/>
                    </a:moveTo>
                    <a:lnTo>
                      <a:pt x="686474" y="0"/>
                    </a:lnTo>
                    <a:lnTo>
                      <a:pt x="689528" y="110631"/>
                    </a:lnTo>
                    <a:cubicBezTo>
                      <a:pt x="687412" y="169279"/>
                      <a:pt x="681593" y="230415"/>
                      <a:pt x="672069" y="297785"/>
                    </a:cubicBezTo>
                    <a:cubicBezTo>
                      <a:pt x="653020" y="432525"/>
                      <a:pt x="562005" y="567756"/>
                      <a:pt x="595870" y="746847"/>
                    </a:cubicBezTo>
                    <a:cubicBezTo>
                      <a:pt x="629736" y="925938"/>
                      <a:pt x="550364" y="1091661"/>
                      <a:pt x="532372" y="1227984"/>
                    </a:cubicBezTo>
                    <a:cubicBezTo>
                      <a:pt x="514379" y="1364306"/>
                      <a:pt x="458976" y="1452615"/>
                      <a:pt x="487919" y="1564780"/>
                    </a:cubicBezTo>
                    <a:cubicBezTo>
                      <a:pt x="516862" y="1676945"/>
                      <a:pt x="430861" y="1874910"/>
                      <a:pt x="401228" y="1900972"/>
                    </a:cubicBezTo>
                    <a:cubicBezTo>
                      <a:pt x="371595" y="1927033"/>
                      <a:pt x="299903" y="1790546"/>
                      <a:pt x="310119" y="1721149"/>
                    </a:cubicBezTo>
                    <a:cubicBezTo>
                      <a:pt x="320335" y="1651753"/>
                      <a:pt x="287894" y="1648311"/>
                      <a:pt x="272019" y="1556761"/>
                    </a:cubicBezTo>
                    <a:cubicBezTo>
                      <a:pt x="256143" y="1465211"/>
                      <a:pt x="228630" y="1297482"/>
                      <a:pt x="214872" y="1171852"/>
                    </a:cubicBezTo>
                    <a:cubicBezTo>
                      <a:pt x="201114" y="1046221"/>
                      <a:pt x="238156" y="891189"/>
                      <a:pt x="189471" y="802981"/>
                    </a:cubicBezTo>
                    <a:cubicBezTo>
                      <a:pt x="140786" y="714773"/>
                      <a:pt x="142896" y="520208"/>
                      <a:pt x="113273" y="377974"/>
                    </a:cubicBezTo>
                    <a:cubicBezTo>
                      <a:pt x="91056" y="271299"/>
                      <a:pt x="15284" y="137653"/>
                      <a:pt x="1111" y="37005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1996442F-E920-4170-94A8-F5CF69D036B8}"/>
                  </a:ext>
                </a:extLst>
              </p:cNvPr>
              <p:cNvSpPr/>
              <p:nvPr/>
            </p:nvSpPr>
            <p:spPr bwMode="auto">
              <a:xfrm>
                <a:off x="5455671" y="4633609"/>
                <a:ext cx="202446" cy="578619"/>
              </a:xfrm>
              <a:custGeom>
                <a:avLst/>
                <a:gdLst>
                  <a:gd name="connsiteX0" fmla="*/ 1864 w 519627"/>
                  <a:gd name="connsiteY0" fmla="*/ 0 h 1485166"/>
                  <a:gd name="connsiteX1" fmla="*/ 517669 w 519627"/>
                  <a:gd name="connsiteY1" fmla="*/ 0 h 1485166"/>
                  <a:gd name="connsiteX2" fmla="*/ 519627 w 519627"/>
                  <a:gd name="connsiteY2" fmla="*/ 73917 h 1485166"/>
                  <a:gd name="connsiteX3" fmla="*/ 506448 w 519627"/>
                  <a:gd name="connsiteY3" fmla="*/ 221175 h 1485166"/>
                  <a:gd name="connsiteX4" fmla="*/ 448932 w 519627"/>
                  <a:gd name="connsiteY4" fmla="*/ 574507 h 1485166"/>
                  <a:gd name="connsiteX5" fmla="*/ 401003 w 519627"/>
                  <a:gd name="connsiteY5" fmla="*/ 953076 h 1485166"/>
                  <a:gd name="connsiteX6" fmla="*/ 367449 w 519627"/>
                  <a:gd name="connsiteY6" fmla="*/ 1218076 h 1485166"/>
                  <a:gd name="connsiteX7" fmla="*/ 302013 w 519627"/>
                  <a:gd name="connsiteY7" fmla="*/ 1482599 h 1485166"/>
                  <a:gd name="connsiteX8" fmla="*/ 233243 w 519627"/>
                  <a:gd name="connsiteY8" fmla="*/ 1341111 h 1485166"/>
                  <a:gd name="connsiteX9" fmla="*/ 204484 w 519627"/>
                  <a:gd name="connsiteY9" fmla="*/ 1211766 h 1485166"/>
                  <a:gd name="connsiteX10" fmla="*/ 161349 w 519627"/>
                  <a:gd name="connsiteY10" fmla="*/ 908911 h 1485166"/>
                  <a:gd name="connsiteX11" fmla="*/ 142176 w 519627"/>
                  <a:gd name="connsiteY11" fmla="*/ 618674 h 1485166"/>
                  <a:gd name="connsiteX12" fmla="*/ 84661 w 519627"/>
                  <a:gd name="connsiteY12" fmla="*/ 284269 h 1485166"/>
                  <a:gd name="connsiteX13" fmla="*/ 0 w 519627"/>
                  <a:gd name="connsiteY13" fmla="*/ 15987 h 1485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19627" h="1485166">
                    <a:moveTo>
                      <a:pt x="1864" y="0"/>
                    </a:moveTo>
                    <a:lnTo>
                      <a:pt x="517669" y="0"/>
                    </a:lnTo>
                    <a:lnTo>
                      <a:pt x="519627" y="73917"/>
                    </a:lnTo>
                    <a:cubicBezTo>
                      <a:pt x="518029" y="120063"/>
                      <a:pt x="513637" y="168167"/>
                      <a:pt x="506448" y="221175"/>
                    </a:cubicBezTo>
                    <a:cubicBezTo>
                      <a:pt x="492069" y="327191"/>
                      <a:pt x="423370" y="433594"/>
                      <a:pt x="448932" y="574507"/>
                    </a:cubicBezTo>
                    <a:cubicBezTo>
                      <a:pt x="474495" y="715420"/>
                      <a:pt x="414584" y="845814"/>
                      <a:pt x="401003" y="953076"/>
                    </a:cubicBezTo>
                    <a:cubicBezTo>
                      <a:pt x="387421" y="1060338"/>
                      <a:pt x="345602" y="1129821"/>
                      <a:pt x="367449" y="1218076"/>
                    </a:cubicBezTo>
                    <a:cubicBezTo>
                      <a:pt x="389296" y="1306330"/>
                      <a:pt x="324381" y="1462093"/>
                      <a:pt x="302013" y="1482599"/>
                    </a:cubicBezTo>
                    <a:cubicBezTo>
                      <a:pt x="279646" y="1503105"/>
                      <a:pt x="225532" y="1395714"/>
                      <a:pt x="233243" y="1341111"/>
                    </a:cubicBezTo>
                    <a:cubicBezTo>
                      <a:pt x="240954" y="1286508"/>
                      <a:pt x="216467" y="1283800"/>
                      <a:pt x="204484" y="1211766"/>
                    </a:cubicBezTo>
                    <a:cubicBezTo>
                      <a:pt x="192501" y="1139732"/>
                      <a:pt x="171734" y="1007760"/>
                      <a:pt x="161349" y="908911"/>
                    </a:cubicBezTo>
                    <a:cubicBezTo>
                      <a:pt x="150965" y="810062"/>
                      <a:pt x="178924" y="688079"/>
                      <a:pt x="142176" y="618674"/>
                    </a:cubicBezTo>
                    <a:cubicBezTo>
                      <a:pt x="105428" y="549270"/>
                      <a:pt x="107021" y="396182"/>
                      <a:pt x="84661" y="284269"/>
                    </a:cubicBezTo>
                    <a:cubicBezTo>
                      <a:pt x="67891" y="200335"/>
                      <a:pt x="10698" y="95179"/>
                      <a:pt x="0" y="15987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A42075EC-FFDD-4DFD-9F14-778E6774D4E5}"/>
                  </a:ext>
                </a:extLst>
              </p:cNvPr>
              <p:cNvSpPr/>
              <p:nvPr/>
            </p:nvSpPr>
            <p:spPr bwMode="auto">
              <a:xfrm>
                <a:off x="5645617" y="4633609"/>
                <a:ext cx="225531" cy="741887"/>
              </a:xfrm>
              <a:custGeom>
                <a:avLst/>
                <a:gdLst>
                  <a:gd name="connsiteX0" fmla="*/ 0 w 578881"/>
                  <a:gd name="connsiteY0" fmla="*/ 0 h 1904234"/>
                  <a:gd name="connsiteX1" fmla="*/ 578881 w 578881"/>
                  <a:gd name="connsiteY1" fmla="*/ 0 h 1904234"/>
                  <a:gd name="connsiteX2" fmla="*/ 577484 w 578881"/>
                  <a:gd name="connsiteY2" fmla="*/ 18923 h 1904234"/>
                  <a:gd name="connsiteX3" fmla="*/ 508524 w 578881"/>
                  <a:gd name="connsiteY3" fmla="*/ 226077 h 1904234"/>
                  <a:gd name="connsiteX4" fmla="*/ 487404 w 578881"/>
                  <a:gd name="connsiteY4" fmla="*/ 491128 h 1904234"/>
                  <a:gd name="connsiteX5" fmla="*/ 468579 w 578881"/>
                  <a:gd name="connsiteY5" fmla="*/ 748146 h 1904234"/>
                  <a:gd name="connsiteX6" fmla="*/ 418645 w 578881"/>
                  <a:gd name="connsiteY6" fmla="*/ 1230055 h 1904234"/>
                  <a:gd name="connsiteX7" fmla="*/ 315517 w 578881"/>
                  <a:gd name="connsiteY7" fmla="*/ 1904124 h 1904234"/>
                  <a:gd name="connsiteX8" fmla="*/ 168972 w 578881"/>
                  <a:gd name="connsiteY8" fmla="*/ 1173833 h 1904234"/>
                  <a:gd name="connsiteX9" fmla="*/ 148997 w 578881"/>
                  <a:gd name="connsiteY9" fmla="*/ 804370 h 1904234"/>
                  <a:gd name="connsiteX10" fmla="*/ 89077 w 578881"/>
                  <a:gd name="connsiteY10" fmla="*/ 378680 h 1904234"/>
                  <a:gd name="connsiteX11" fmla="*/ 876 w 578881"/>
                  <a:gd name="connsiteY11" fmla="*/ 37163 h 1904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78881" h="1904234">
                    <a:moveTo>
                      <a:pt x="0" y="0"/>
                    </a:moveTo>
                    <a:lnTo>
                      <a:pt x="578881" y="0"/>
                    </a:lnTo>
                    <a:lnTo>
                      <a:pt x="577484" y="18923"/>
                    </a:lnTo>
                    <a:cubicBezTo>
                      <a:pt x="561337" y="94414"/>
                      <a:pt x="520528" y="156986"/>
                      <a:pt x="508524" y="226077"/>
                    </a:cubicBezTo>
                    <a:cubicBezTo>
                      <a:pt x="492521" y="318197"/>
                      <a:pt x="474090" y="416163"/>
                      <a:pt x="487404" y="491128"/>
                    </a:cubicBezTo>
                    <a:cubicBezTo>
                      <a:pt x="500719" y="566093"/>
                      <a:pt x="480039" y="624991"/>
                      <a:pt x="468579" y="748146"/>
                    </a:cubicBezTo>
                    <a:cubicBezTo>
                      <a:pt x="457119" y="871301"/>
                      <a:pt x="459137" y="1133774"/>
                      <a:pt x="418645" y="1230055"/>
                    </a:cubicBezTo>
                    <a:cubicBezTo>
                      <a:pt x="378153" y="1326337"/>
                      <a:pt x="357130" y="1913494"/>
                      <a:pt x="315517" y="1904124"/>
                    </a:cubicBezTo>
                    <a:cubicBezTo>
                      <a:pt x="273905" y="1894755"/>
                      <a:pt x="236673" y="1260743"/>
                      <a:pt x="168972" y="1173833"/>
                    </a:cubicBezTo>
                    <a:cubicBezTo>
                      <a:pt x="101271" y="1086923"/>
                      <a:pt x="182288" y="852560"/>
                      <a:pt x="148997" y="804370"/>
                    </a:cubicBezTo>
                    <a:cubicBezTo>
                      <a:pt x="115706" y="756180"/>
                      <a:pt x="112372" y="521143"/>
                      <a:pt x="89077" y="378680"/>
                    </a:cubicBezTo>
                    <a:cubicBezTo>
                      <a:pt x="71606" y="271834"/>
                      <a:pt x="12021" y="137973"/>
                      <a:pt x="876" y="3716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E06F6131-9B6D-46BA-9BFC-5B1567056015}"/>
                  </a:ext>
                </a:extLst>
              </p:cNvPr>
              <p:cNvSpPr/>
              <p:nvPr/>
            </p:nvSpPr>
            <p:spPr bwMode="auto">
              <a:xfrm>
                <a:off x="5802091" y="4633609"/>
                <a:ext cx="208048" cy="845793"/>
              </a:xfrm>
              <a:custGeom>
                <a:avLst/>
                <a:gdLst>
                  <a:gd name="connsiteX0" fmla="*/ 0 w 534007"/>
                  <a:gd name="connsiteY0" fmla="*/ 0 h 2170934"/>
                  <a:gd name="connsiteX1" fmla="*/ 531762 w 534007"/>
                  <a:gd name="connsiteY1" fmla="*/ 0 h 2170934"/>
                  <a:gd name="connsiteX2" fmla="*/ 534007 w 534007"/>
                  <a:gd name="connsiteY2" fmla="*/ 119912 h 2170934"/>
                  <a:gd name="connsiteX3" fmla="*/ 520481 w 534007"/>
                  <a:gd name="connsiteY3" fmla="*/ 333772 h 2170934"/>
                  <a:gd name="connsiteX4" fmla="*/ 461455 w 534007"/>
                  <a:gd name="connsiteY4" fmla="*/ 846913 h 2170934"/>
                  <a:gd name="connsiteX5" fmla="*/ 412266 w 534007"/>
                  <a:gd name="connsiteY5" fmla="*/ 1396705 h 2170934"/>
                  <a:gd name="connsiteX6" fmla="*/ 377831 w 534007"/>
                  <a:gd name="connsiteY6" fmla="*/ 1781561 h 2170934"/>
                  <a:gd name="connsiteX7" fmla="*/ 310676 w 534007"/>
                  <a:gd name="connsiteY7" fmla="*/ 2165725 h 2170934"/>
                  <a:gd name="connsiteX8" fmla="*/ 195829 w 534007"/>
                  <a:gd name="connsiteY8" fmla="*/ 1983151 h 2170934"/>
                  <a:gd name="connsiteX9" fmla="*/ 210585 w 534007"/>
                  <a:gd name="connsiteY9" fmla="*/ 1772397 h 2170934"/>
                  <a:gd name="connsiteX10" fmla="*/ 200749 w 534007"/>
                  <a:gd name="connsiteY10" fmla="*/ 1318820 h 2170934"/>
                  <a:gd name="connsiteX11" fmla="*/ 146640 w 534007"/>
                  <a:gd name="connsiteY11" fmla="*/ 911057 h 2170934"/>
                  <a:gd name="connsiteX12" fmla="*/ 87613 w 534007"/>
                  <a:gd name="connsiteY12" fmla="*/ 425404 h 2170934"/>
                  <a:gd name="connsiteX13" fmla="*/ 728 w 534007"/>
                  <a:gd name="connsiteY13" fmla="*/ 35780 h 217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34007" h="2170934">
                    <a:moveTo>
                      <a:pt x="0" y="0"/>
                    </a:moveTo>
                    <a:lnTo>
                      <a:pt x="531762" y="0"/>
                    </a:lnTo>
                    <a:lnTo>
                      <a:pt x="534007" y="119912"/>
                    </a:lnTo>
                    <a:cubicBezTo>
                      <a:pt x="532367" y="186929"/>
                      <a:pt x="527859" y="256789"/>
                      <a:pt x="520481" y="333772"/>
                    </a:cubicBezTo>
                    <a:cubicBezTo>
                      <a:pt x="505725" y="487738"/>
                      <a:pt x="435221" y="642266"/>
                      <a:pt x="461455" y="846913"/>
                    </a:cubicBezTo>
                    <a:cubicBezTo>
                      <a:pt x="487689" y="1051560"/>
                      <a:pt x="426204" y="1240930"/>
                      <a:pt x="412266" y="1396705"/>
                    </a:cubicBezTo>
                    <a:cubicBezTo>
                      <a:pt x="398328" y="1552480"/>
                      <a:pt x="355410" y="1653390"/>
                      <a:pt x="377831" y="1781561"/>
                    </a:cubicBezTo>
                    <a:cubicBezTo>
                      <a:pt x="400252" y="1909731"/>
                      <a:pt x="341010" y="2132126"/>
                      <a:pt x="310676" y="2165725"/>
                    </a:cubicBezTo>
                    <a:cubicBezTo>
                      <a:pt x="280342" y="2199324"/>
                      <a:pt x="187915" y="2062450"/>
                      <a:pt x="195829" y="1983151"/>
                    </a:cubicBezTo>
                    <a:cubicBezTo>
                      <a:pt x="203742" y="1903851"/>
                      <a:pt x="209765" y="1883120"/>
                      <a:pt x="210585" y="1772397"/>
                    </a:cubicBezTo>
                    <a:cubicBezTo>
                      <a:pt x="211405" y="1661675"/>
                      <a:pt x="211407" y="1462377"/>
                      <a:pt x="200749" y="1318820"/>
                    </a:cubicBezTo>
                    <a:cubicBezTo>
                      <a:pt x="190092" y="1175262"/>
                      <a:pt x="165496" y="1059959"/>
                      <a:pt x="146640" y="911057"/>
                    </a:cubicBezTo>
                    <a:cubicBezTo>
                      <a:pt x="127783" y="762154"/>
                      <a:pt x="110561" y="587933"/>
                      <a:pt x="87613" y="425404"/>
                    </a:cubicBezTo>
                    <a:cubicBezTo>
                      <a:pt x="70403" y="303506"/>
                      <a:pt x="11707" y="150790"/>
                      <a:pt x="728" y="3578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5150683D-A312-48EE-ADE7-5BE4A790A561}"/>
                  </a:ext>
                </a:extLst>
              </p:cNvPr>
              <p:cNvSpPr/>
              <p:nvPr/>
            </p:nvSpPr>
            <p:spPr bwMode="auto">
              <a:xfrm>
                <a:off x="5923113" y="4633609"/>
                <a:ext cx="251809" cy="666288"/>
              </a:xfrm>
              <a:custGeom>
                <a:avLst/>
                <a:gdLst>
                  <a:gd name="connsiteX0" fmla="*/ 0 w 689528"/>
                  <a:gd name="connsiteY0" fmla="*/ 0 h 1904235"/>
                  <a:gd name="connsiteX1" fmla="*/ 686474 w 689528"/>
                  <a:gd name="connsiteY1" fmla="*/ 0 h 1904235"/>
                  <a:gd name="connsiteX2" fmla="*/ 689528 w 689528"/>
                  <a:gd name="connsiteY2" fmla="*/ 110631 h 1904235"/>
                  <a:gd name="connsiteX3" fmla="*/ 672068 w 689528"/>
                  <a:gd name="connsiteY3" fmla="*/ 297785 h 1904235"/>
                  <a:gd name="connsiteX4" fmla="*/ 595870 w 689528"/>
                  <a:gd name="connsiteY4" fmla="*/ 746847 h 1904235"/>
                  <a:gd name="connsiteX5" fmla="*/ 532371 w 689528"/>
                  <a:gd name="connsiteY5" fmla="*/ 1227984 h 1904235"/>
                  <a:gd name="connsiteX6" fmla="*/ 487919 w 689528"/>
                  <a:gd name="connsiteY6" fmla="*/ 1564780 h 1904235"/>
                  <a:gd name="connsiteX7" fmla="*/ 401228 w 689528"/>
                  <a:gd name="connsiteY7" fmla="*/ 1900972 h 1904235"/>
                  <a:gd name="connsiteX8" fmla="*/ 310119 w 689528"/>
                  <a:gd name="connsiteY8" fmla="*/ 1721149 h 1904235"/>
                  <a:gd name="connsiteX9" fmla="*/ 272018 w 689528"/>
                  <a:gd name="connsiteY9" fmla="*/ 1556761 h 1904235"/>
                  <a:gd name="connsiteX10" fmla="*/ 214872 w 689528"/>
                  <a:gd name="connsiteY10" fmla="*/ 1171852 h 1904235"/>
                  <a:gd name="connsiteX11" fmla="*/ 189471 w 689528"/>
                  <a:gd name="connsiteY11" fmla="*/ 802981 h 1904235"/>
                  <a:gd name="connsiteX12" fmla="*/ 113272 w 689528"/>
                  <a:gd name="connsiteY12" fmla="*/ 377974 h 1904235"/>
                  <a:gd name="connsiteX13" fmla="*/ 1111 w 689528"/>
                  <a:gd name="connsiteY13" fmla="*/ 37005 h 1904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9528" h="1904235">
                    <a:moveTo>
                      <a:pt x="0" y="0"/>
                    </a:moveTo>
                    <a:lnTo>
                      <a:pt x="686474" y="0"/>
                    </a:lnTo>
                    <a:lnTo>
                      <a:pt x="689528" y="110631"/>
                    </a:lnTo>
                    <a:cubicBezTo>
                      <a:pt x="687411" y="169279"/>
                      <a:pt x="681592" y="230415"/>
                      <a:pt x="672068" y="297785"/>
                    </a:cubicBezTo>
                    <a:cubicBezTo>
                      <a:pt x="653019" y="432525"/>
                      <a:pt x="562005" y="567756"/>
                      <a:pt x="595870" y="746847"/>
                    </a:cubicBezTo>
                    <a:cubicBezTo>
                      <a:pt x="629736" y="925938"/>
                      <a:pt x="550364" y="1091661"/>
                      <a:pt x="532371" y="1227984"/>
                    </a:cubicBezTo>
                    <a:cubicBezTo>
                      <a:pt x="514379" y="1364306"/>
                      <a:pt x="458975" y="1452615"/>
                      <a:pt x="487919" y="1564780"/>
                    </a:cubicBezTo>
                    <a:cubicBezTo>
                      <a:pt x="516862" y="1676945"/>
                      <a:pt x="430861" y="1874910"/>
                      <a:pt x="401228" y="1900972"/>
                    </a:cubicBezTo>
                    <a:cubicBezTo>
                      <a:pt x="371594" y="1927033"/>
                      <a:pt x="299903" y="1790546"/>
                      <a:pt x="310119" y="1721149"/>
                    </a:cubicBezTo>
                    <a:cubicBezTo>
                      <a:pt x="320335" y="1651753"/>
                      <a:pt x="287894" y="1648311"/>
                      <a:pt x="272018" y="1556761"/>
                    </a:cubicBezTo>
                    <a:cubicBezTo>
                      <a:pt x="256143" y="1465211"/>
                      <a:pt x="228630" y="1297482"/>
                      <a:pt x="214872" y="1171852"/>
                    </a:cubicBezTo>
                    <a:cubicBezTo>
                      <a:pt x="201114" y="1046221"/>
                      <a:pt x="238155" y="891189"/>
                      <a:pt x="189471" y="802981"/>
                    </a:cubicBezTo>
                    <a:cubicBezTo>
                      <a:pt x="140786" y="714773"/>
                      <a:pt x="142895" y="520208"/>
                      <a:pt x="113272" y="377974"/>
                    </a:cubicBezTo>
                    <a:cubicBezTo>
                      <a:pt x="91055" y="271299"/>
                      <a:pt x="15284" y="137653"/>
                      <a:pt x="1111" y="37005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D3ECC2C8-3E8B-4A05-9EA6-AE5C95134DB8}"/>
                  </a:ext>
                </a:extLst>
              </p:cNvPr>
              <p:cNvSpPr/>
              <p:nvPr/>
            </p:nvSpPr>
            <p:spPr bwMode="auto">
              <a:xfrm>
                <a:off x="5239467" y="4633609"/>
                <a:ext cx="255419" cy="741887"/>
              </a:xfrm>
              <a:custGeom>
                <a:avLst/>
                <a:gdLst>
                  <a:gd name="connsiteX0" fmla="*/ 0 w 689528"/>
                  <a:gd name="connsiteY0" fmla="*/ 0 h 1904235"/>
                  <a:gd name="connsiteX1" fmla="*/ 686474 w 689528"/>
                  <a:gd name="connsiteY1" fmla="*/ 0 h 1904235"/>
                  <a:gd name="connsiteX2" fmla="*/ 689528 w 689528"/>
                  <a:gd name="connsiteY2" fmla="*/ 110631 h 1904235"/>
                  <a:gd name="connsiteX3" fmla="*/ 672069 w 689528"/>
                  <a:gd name="connsiteY3" fmla="*/ 297785 h 1904235"/>
                  <a:gd name="connsiteX4" fmla="*/ 595870 w 689528"/>
                  <a:gd name="connsiteY4" fmla="*/ 746847 h 1904235"/>
                  <a:gd name="connsiteX5" fmla="*/ 532372 w 689528"/>
                  <a:gd name="connsiteY5" fmla="*/ 1227984 h 1904235"/>
                  <a:gd name="connsiteX6" fmla="*/ 487919 w 689528"/>
                  <a:gd name="connsiteY6" fmla="*/ 1564780 h 1904235"/>
                  <a:gd name="connsiteX7" fmla="*/ 401228 w 689528"/>
                  <a:gd name="connsiteY7" fmla="*/ 1900972 h 1904235"/>
                  <a:gd name="connsiteX8" fmla="*/ 310119 w 689528"/>
                  <a:gd name="connsiteY8" fmla="*/ 1721149 h 1904235"/>
                  <a:gd name="connsiteX9" fmla="*/ 272019 w 689528"/>
                  <a:gd name="connsiteY9" fmla="*/ 1556761 h 1904235"/>
                  <a:gd name="connsiteX10" fmla="*/ 214872 w 689528"/>
                  <a:gd name="connsiteY10" fmla="*/ 1171852 h 1904235"/>
                  <a:gd name="connsiteX11" fmla="*/ 189471 w 689528"/>
                  <a:gd name="connsiteY11" fmla="*/ 802981 h 1904235"/>
                  <a:gd name="connsiteX12" fmla="*/ 113273 w 689528"/>
                  <a:gd name="connsiteY12" fmla="*/ 377974 h 1904235"/>
                  <a:gd name="connsiteX13" fmla="*/ 1111 w 689528"/>
                  <a:gd name="connsiteY13" fmla="*/ 37005 h 1904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9528" h="1904235">
                    <a:moveTo>
                      <a:pt x="0" y="0"/>
                    </a:moveTo>
                    <a:lnTo>
                      <a:pt x="686474" y="0"/>
                    </a:lnTo>
                    <a:lnTo>
                      <a:pt x="689528" y="110631"/>
                    </a:lnTo>
                    <a:cubicBezTo>
                      <a:pt x="687412" y="169279"/>
                      <a:pt x="681593" y="230415"/>
                      <a:pt x="672069" y="297785"/>
                    </a:cubicBezTo>
                    <a:cubicBezTo>
                      <a:pt x="653020" y="432525"/>
                      <a:pt x="562005" y="567756"/>
                      <a:pt x="595870" y="746847"/>
                    </a:cubicBezTo>
                    <a:cubicBezTo>
                      <a:pt x="629736" y="925938"/>
                      <a:pt x="550364" y="1091661"/>
                      <a:pt x="532372" y="1227984"/>
                    </a:cubicBezTo>
                    <a:cubicBezTo>
                      <a:pt x="514379" y="1364306"/>
                      <a:pt x="458976" y="1452615"/>
                      <a:pt x="487919" y="1564780"/>
                    </a:cubicBezTo>
                    <a:cubicBezTo>
                      <a:pt x="516862" y="1676945"/>
                      <a:pt x="430861" y="1874910"/>
                      <a:pt x="401228" y="1900972"/>
                    </a:cubicBezTo>
                    <a:cubicBezTo>
                      <a:pt x="371595" y="1927033"/>
                      <a:pt x="299903" y="1790546"/>
                      <a:pt x="310119" y="1721149"/>
                    </a:cubicBezTo>
                    <a:cubicBezTo>
                      <a:pt x="320335" y="1651753"/>
                      <a:pt x="287894" y="1648311"/>
                      <a:pt x="272019" y="1556761"/>
                    </a:cubicBezTo>
                    <a:cubicBezTo>
                      <a:pt x="256143" y="1465211"/>
                      <a:pt x="228630" y="1297482"/>
                      <a:pt x="214872" y="1171852"/>
                    </a:cubicBezTo>
                    <a:cubicBezTo>
                      <a:pt x="201114" y="1046221"/>
                      <a:pt x="238156" y="891189"/>
                      <a:pt x="189471" y="802981"/>
                    </a:cubicBezTo>
                    <a:cubicBezTo>
                      <a:pt x="140786" y="714773"/>
                      <a:pt x="142896" y="520208"/>
                      <a:pt x="113273" y="377974"/>
                    </a:cubicBezTo>
                    <a:cubicBezTo>
                      <a:pt x="91056" y="271299"/>
                      <a:pt x="15284" y="137653"/>
                      <a:pt x="1111" y="37005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18F9F5A1-B6AB-40CB-ACE3-38204BAC4856}"/>
                  </a:ext>
                </a:extLst>
              </p:cNvPr>
              <p:cNvSpPr/>
              <p:nvPr/>
            </p:nvSpPr>
            <p:spPr bwMode="auto">
              <a:xfrm>
                <a:off x="4979217" y="4633609"/>
                <a:ext cx="176132" cy="561084"/>
              </a:xfrm>
              <a:custGeom>
                <a:avLst/>
                <a:gdLst>
                  <a:gd name="connsiteX0" fmla="*/ 0 w 689528"/>
                  <a:gd name="connsiteY0" fmla="*/ 0 h 1904235"/>
                  <a:gd name="connsiteX1" fmla="*/ 686474 w 689528"/>
                  <a:gd name="connsiteY1" fmla="*/ 0 h 1904235"/>
                  <a:gd name="connsiteX2" fmla="*/ 689528 w 689528"/>
                  <a:gd name="connsiteY2" fmla="*/ 110631 h 1904235"/>
                  <a:gd name="connsiteX3" fmla="*/ 672069 w 689528"/>
                  <a:gd name="connsiteY3" fmla="*/ 297785 h 1904235"/>
                  <a:gd name="connsiteX4" fmla="*/ 595870 w 689528"/>
                  <a:gd name="connsiteY4" fmla="*/ 746847 h 1904235"/>
                  <a:gd name="connsiteX5" fmla="*/ 532372 w 689528"/>
                  <a:gd name="connsiteY5" fmla="*/ 1227984 h 1904235"/>
                  <a:gd name="connsiteX6" fmla="*/ 487919 w 689528"/>
                  <a:gd name="connsiteY6" fmla="*/ 1564780 h 1904235"/>
                  <a:gd name="connsiteX7" fmla="*/ 401228 w 689528"/>
                  <a:gd name="connsiteY7" fmla="*/ 1900972 h 1904235"/>
                  <a:gd name="connsiteX8" fmla="*/ 310119 w 689528"/>
                  <a:gd name="connsiteY8" fmla="*/ 1721149 h 1904235"/>
                  <a:gd name="connsiteX9" fmla="*/ 272019 w 689528"/>
                  <a:gd name="connsiteY9" fmla="*/ 1556761 h 1904235"/>
                  <a:gd name="connsiteX10" fmla="*/ 214872 w 689528"/>
                  <a:gd name="connsiteY10" fmla="*/ 1171852 h 1904235"/>
                  <a:gd name="connsiteX11" fmla="*/ 189471 w 689528"/>
                  <a:gd name="connsiteY11" fmla="*/ 802981 h 1904235"/>
                  <a:gd name="connsiteX12" fmla="*/ 113273 w 689528"/>
                  <a:gd name="connsiteY12" fmla="*/ 377974 h 1904235"/>
                  <a:gd name="connsiteX13" fmla="*/ 1111 w 689528"/>
                  <a:gd name="connsiteY13" fmla="*/ 37005 h 1904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9528" h="1904235">
                    <a:moveTo>
                      <a:pt x="0" y="0"/>
                    </a:moveTo>
                    <a:lnTo>
                      <a:pt x="686474" y="0"/>
                    </a:lnTo>
                    <a:lnTo>
                      <a:pt x="689528" y="110631"/>
                    </a:lnTo>
                    <a:cubicBezTo>
                      <a:pt x="687412" y="169279"/>
                      <a:pt x="681593" y="230415"/>
                      <a:pt x="672069" y="297785"/>
                    </a:cubicBezTo>
                    <a:cubicBezTo>
                      <a:pt x="653020" y="432525"/>
                      <a:pt x="562005" y="567756"/>
                      <a:pt x="595870" y="746847"/>
                    </a:cubicBezTo>
                    <a:cubicBezTo>
                      <a:pt x="629736" y="925938"/>
                      <a:pt x="550364" y="1091661"/>
                      <a:pt x="532372" y="1227984"/>
                    </a:cubicBezTo>
                    <a:cubicBezTo>
                      <a:pt x="514379" y="1364306"/>
                      <a:pt x="458976" y="1452615"/>
                      <a:pt x="487919" y="1564780"/>
                    </a:cubicBezTo>
                    <a:cubicBezTo>
                      <a:pt x="516862" y="1676945"/>
                      <a:pt x="430861" y="1874910"/>
                      <a:pt x="401228" y="1900972"/>
                    </a:cubicBezTo>
                    <a:cubicBezTo>
                      <a:pt x="371595" y="1927033"/>
                      <a:pt x="299903" y="1790546"/>
                      <a:pt x="310119" y="1721149"/>
                    </a:cubicBezTo>
                    <a:cubicBezTo>
                      <a:pt x="320335" y="1651753"/>
                      <a:pt x="287894" y="1648311"/>
                      <a:pt x="272019" y="1556761"/>
                    </a:cubicBezTo>
                    <a:cubicBezTo>
                      <a:pt x="256143" y="1465211"/>
                      <a:pt x="228630" y="1297482"/>
                      <a:pt x="214872" y="1171852"/>
                    </a:cubicBezTo>
                    <a:cubicBezTo>
                      <a:pt x="201114" y="1046221"/>
                      <a:pt x="238156" y="891189"/>
                      <a:pt x="189471" y="802981"/>
                    </a:cubicBezTo>
                    <a:cubicBezTo>
                      <a:pt x="140786" y="714773"/>
                      <a:pt x="142896" y="520208"/>
                      <a:pt x="113273" y="377974"/>
                    </a:cubicBezTo>
                    <a:cubicBezTo>
                      <a:pt x="91056" y="271299"/>
                      <a:pt x="15284" y="137653"/>
                      <a:pt x="1111" y="37005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D337F623-FDF1-40DE-BCE6-0CC4A9EAB331}"/>
                </a:ext>
              </a:extLst>
            </p:cNvPr>
            <p:cNvGrpSpPr/>
            <p:nvPr/>
          </p:nvGrpSpPr>
          <p:grpSpPr>
            <a:xfrm>
              <a:off x="4331305" y="3387774"/>
              <a:ext cx="444363" cy="358384"/>
              <a:chOff x="4979217" y="4633609"/>
              <a:chExt cx="1195705" cy="845793"/>
            </a:xfrm>
            <a:solidFill>
              <a:srgbClr val="0070C0"/>
            </a:solidFill>
          </p:grpSpPr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00877A17-8D7C-4F24-865B-0C2624C9CD74}"/>
                  </a:ext>
                </a:extLst>
              </p:cNvPr>
              <p:cNvSpPr/>
              <p:nvPr/>
            </p:nvSpPr>
            <p:spPr bwMode="auto">
              <a:xfrm>
                <a:off x="5593651" y="4633609"/>
                <a:ext cx="113994" cy="412726"/>
              </a:xfrm>
              <a:custGeom>
                <a:avLst/>
                <a:gdLst>
                  <a:gd name="connsiteX0" fmla="*/ 0 w 689528"/>
                  <a:gd name="connsiteY0" fmla="*/ 0 h 1904235"/>
                  <a:gd name="connsiteX1" fmla="*/ 686474 w 689528"/>
                  <a:gd name="connsiteY1" fmla="*/ 0 h 1904235"/>
                  <a:gd name="connsiteX2" fmla="*/ 689528 w 689528"/>
                  <a:gd name="connsiteY2" fmla="*/ 110631 h 1904235"/>
                  <a:gd name="connsiteX3" fmla="*/ 672069 w 689528"/>
                  <a:gd name="connsiteY3" fmla="*/ 297785 h 1904235"/>
                  <a:gd name="connsiteX4" fmla="*/ 595870 w 689528"/>
                  <a:gd name="connsiteY4" fmla="*/ 746847 h 1904235"/>
                  <a:gd name="connsiteX5" fmla="*/ 532372 w 689528"/>
                  <a:gd name="connsiteY5" fmla="*/ 1227984 h 1904235"/>
                  <a:gd name="connsiteX6" fmla="*/ 487919 w 689528"/>
                  <a:gd name="connsiteY6" fmla="*/ 1564780 h 1904235"/>
                  <a:gd name="connsiteX7" fmla="*/ 401228 w 689528"/>
                  <a:gd name="connsiteY7" fmla="*/ 1900972 h 1904235"/>
                  <a:gd name="connsiteX8" fmla="*/ 310119 w 689528"/>
                  <a:gd name="connsiteY8" fmla="*/ 1721149 h 1904235"/>
                  <a:gd name="connsiteX9" fmla="*/ 272019 w 689528"/>
                  <a:gd name="connsiteY9" fmla="*/ 1556761 h 1904235"/>
                  <a:gd name="connsiteX10" fmla="*/ 214872 w 689528"/>
                  <a:gd name="connsiteY10" fmla="*/ 1171852 h 1904235"/>
                  <a:gd name="connsiteX11" fmla="*/ 189471 w 689528"/>
                  <a:gd name="connsiteY11" fmla="*/ 802981 h 1904235"/>
                  <a:gd name="connsiteX12" fmla="*/ 113273 w 689528"/>
                  <a:gd name="connsiteY12" fmla="*/ 377974 h 1904235"/>
                  <a:gd name="connsiteX13" fmla="*/ 1111 w 689528"/>
                  <a:gd name="connsiteY13" fmla="*/ 37005 h 1904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9528" h="1904235">
                    <a:moveTo>
                      <a:pt x="0" y="0"/>
                    </a:moveTo>
                    <a:lnTo>
                      <a:pt x="686474" y="0"/>
                    </a:lnTo>
                    <a:lnTo>
                      <a:pt x="689528" y="110631"/>
                    </a:lnTo>
                    <a:cubicBezTo>
                      <a:pt x="687412" y="169279"/>
                      <a:pt x="681593" y="230415"/>
                      <a:pt x="672069" y="297785"/>
                    </a:cubicBezTo>
                    <a:cubicBezTo>
                      <a:pt x="653020" y="432525"/>
                      <a:pt x="562005" y="567756"/>
                      <a:pt x="595870" y="746847"/>
                    </a:cubicBezTo>
                    <a:cubicBezTo>
                      <a:pt x="629736" y="925938"/>
                      <a:pt x="550364" y="1091661"/>
                      <a:pt x="532372" y="1227984"/>
                    </a:cubicBezTo>
                    <a:cubicBezTo>
                      <a:pt x="514379" y="1364306"/>
                      <a:pt x="458976" y="1452615"/>
                      <a:pt x="487919" y="1564780"/>
                    </a:cubicBezTo>
                    <a:cubicBezTo>
                      <a:pt x="516862" y="1676945"/>
                      <a:pt x="430861" y="1874910"/>
                      <a:pt x="401228" y="1900972"/>
                    </a:cubicBezTo>
                    <a:cubicBezTo>
                      <a:pt x="371595" y="1927033"/>
                      <a:pt x="299903" y="1790546"/>
                      <a:pt x="310119" y="1721149"/>
                    </a:cubicBezTo>
                    <a:cubicBezTo>
                      <a:pt x="320335" y="1651753"/>
                      <a:pt x="287894" y="1648311"/>
                      <a:pt x="272019" y="1556761"/>
                    </a:cubicBezTo>
                    <a:cubicBezTo>
                      <a:pt x="256143" y="1465211"/>
                      <a:pt x="228630" y="1297482"/>
                      <a:pt x="214872" y="1171852"/>
                    </a:cubicBezTo>
                    <a:cubicBezTo>
                      <a:pt x="201114" y="1046221"/>
                      <a:pt x="238156" y="891189"/>
                      <a:pt x="189471" y="802981"/>
                    </a:cubicBezTo>
                    <a:cubicBezTo>
                      <a:pt x="140786" y="714773"/>
                      <a:pt x="142896" y="520208"/>
                      <a:pt x="113273" y="377974"/>
                    </a:cubicBezTo>
                    <a:cubicBezTo>
                      <a:pt x="91056" y="271299"/>
                      <a:pt x="15284" y="137653"/>
                      <a:pt x="1111" y="37005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9481AA55-A5CA-48EE-A6EF-09E8AB18C97A}"/>
                  </a:ext>
                </a:extLst>
              </p:cNvPr>
              <p:cNvSpPr/>
              <p:nvPr/>
            </p:nvSpPr>
            <p:spPr bwMode="auto">
              <a:xfrm>
                <a:off x="5123191" y="4633609"/>
                <a:ext cx="149449" cy="412726"/>
              </a:xfrm>
              <a:custGeom>
                <a:avLst/>
                <a:gdLst>
                  <a:gd name="connsiteX0" fmla="*/ 0 w 689528"/>
                  <a:gd name="connsiteY0" fmla="*/ 0 h 1904235"/>
                  <a:gd name="connsiteX1" fmla="*/ 686474 w 689528"/>
                  <a:gd name="connsiteY1" fmla="*/ 0 h 1904235"/>
                  <a:gd name="connsiteX2" fmla="*/ 689528 w 689528"/>
                  <a:gd name="connsiteY2" fmla="*/ 110631 h 1904235"/>
                  <a:gd name="connsiteX3" fmla="*/ 672069 w 689528"/>
                  <a:gd name="connsiteY3" fmla="*/ 297785 h 1904235"/>
                  <a:gd name="connsiteX4" fmla="*/ 595870 w 689528"/>
                  <a:gd name="connsiteY4" fmla="*/ 746847 h 1904235"/>
                  <a:gd name="connsiteX5" fmla="*/ 532372 w 689528"/>
                  <a:gd name="connsiteY5" fmla="*/ 1227984 h 1904235"/>
                  <a:gd name="connsiteX6" fmla="*/ 487919 w 689528"/>
                  <a:gd name="connsiteY6" fmla="*/ 1564780 h 1904235"/>
                  <a:gd name="connsiteX7" fmla="*/ 401228 w 689528"/>
                  <a:gd name="connsiteY7" fmla="*/ 1900972 h 1904235"/>
                  <a:gd name="connsiteX8" fmla="*/ 310119 w 689528"/>
                  <a:gd name="connsiteY8" fmla="*/ 1721149 h 1904235"/>
                  <a:gd name="connsiteX9" fmla="*/ 272019 w 689528"/>
                  <a:gd name="connsiteY9" fmla="*/ 1556761 h 1904235"/>
                  <a:gd name="connsiteX10" fmla="*/ 214872 w 689528"/>
                  <a:gd name="connsiteY10" fmla="*/ 1171852 h 1904235"/>
                  <a:gd name="connsiteX11" fmla="*/ 189471 w 689528"/>
                  <a:gd name="connsiteY11" fmla="*/ 802981 h 1904235"/>
                  <a:gd name="connsiteX12" fmla="*/ 113273 w 689528"/>
                  <a:gd name="connsiteY12" fmla="*/ 377974 h 1904235"/>
                  <a:gd name="connsiteX13" fmla="*/ 1111 w 689528"/>
                  <a:gd name="connsiteY13" fmla="*/ 37005 h 1904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9528" h="1904235">
                    <a:moveTo>
                      <a:pt x="0" y="0"/>
                    </a:moveTo>
                    <a:lnTo>
                      <a:pt x="686474" y="0"/>
                    </a:lnTo>
                    <a:lnTo>
                      <a:pt x="689528" y="110631"/>
                    </a:lnTo>
                    <a:cubicBezTo>
                      <a:pt x="687412" y="169279"/>
                      <a:pt x="681593" y="230415"/>
                      <a:pt x="672069" y="297785"/>
                    </a:cubicBezTo>
                    <a:cubicBezTo>
                      <a:pt x="653020" y="432525"/>
                      <a:pt x="562005" y="567756"/>
                      <a:pt x="595870" y="746847"/>
                    </a:cubicBezTo>
                    <a:cubicBezTo>
                      <a:pt x="629736" y="925938"/>
                      <a:pt x="550364" y="1091661"/>
                      <a:pt x="532372" y="1227984"/>
                    </a:cubicBezTo>
                    <a:cubicBezTo>
                      <a:pt x="514379" y="1364306"/>
                      <a:pt x="458976" y="1452615"/>
                      <a:pt x="487919" y="1564780"/>
                    </a:cubicBezTo>
                    <a:cubicBezTo>
                      <a:pt x="516862" y="1676945"/>
                      <a:pt x="430861" y="1874910"/>
                      <a:pt x="401228" y="1900972"/>
                    </a:cubicBezTo>
                    <a:cubicBezTo>
                      <a:pt x="371595" y="1927033"/>
                      <a:pt x="299903" y="1790546"/>
                      <a:pt x="310119" y="1721149"/>
                    </a:cubicBezTo>
                    <a:cubicBezTo>
                      <a:pt x="320335" y="1651753"/>
                      <a:pt x="287894" y="1648311"/>
                      <a:pt x="272019" y="1556761"/>
                    </a:cubicBezTo>
                    <a:cubicBezTo>
                      <a:pt x="256143" y="1465211"/>
                      <a:pt x="228630" y="1297482"/>
                      <a:pt x="214872" y="1171852"/>
                    </a:cubicBezTo>
                    <a:cubicBezTo>
                      <a:pt x="201114" y="1046221"/>
                      <a:pt x="238156" y="891189"/>
                      <a:pt x="189471" y="802981"/>
                    </a:cubicBezTo>
                    <a:cubicBezTo>
                      <a:pt x="140786" y="714773"/>
                      <a:pt x="142896" y="520208"/>
                      <a:pt x="113273" y="377974"/>
                    </a:cubicBezTo>
                    <a:cubicBezTo>
                      <a:pt x="91056" y="271299"/>
                      <a:pt x="15284" y="137653"/>
                      <a:pt x="1111" y="37005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8CAC7478-D74A-49E3-BDD7-D2EF4F1142A7}"/>
                  </a:ext>
                </a:extLst>
              </p:cNvPr>
              <p:cNvSpPr/>
              <p:nvPr/>
            </p:nvSpPr>
            <p:spPr bwMode="auto">
              <a:xfrm>
                <a:off x="5455671" y="4633609"/>
                <a:ext cx="202446" cy="578619"/>
              </a:xfrm>
              <a:custGeom>
                <a:avLst/>
                <a:gdLst>
                  <a:gd name="connsiteX0" fmla="*/ 1864 w 519627"/>
                  <a:gd name="connsiteY0" fmla="*/ 0 h 1485166"/>
                  <a:gd name="connsiteX1" fmla="*/ 517669 w 519627"/>
                  <a:gd name="connsiteY1" fmla="*/ 0 h 1485166"/>
                  <a:gd name="connsiteX2" fmla="*/ 519627 w 519627"/>
                  <a:gd name="connsiteY2" fmla="*/ 73917 h 1485166"/>
                  <a:gd name="connsiteX3" fmla="*/ 506448 w 519627"/>
                  <a:gd name="connsiteY3" fmla="*/ 221175 h 1485166"/>
                  <a:gd name="connsiteX4" fmla="*/ 448932 w 519627"/>
                  <a:gd name="connsiteY4" fmla="*/ 574507 h 1485166"/>
                  <a:gd name="connsiteX5" fmla="*/ 401003 w 519627"/>
                  <a:gd name="connsiteY5" fmla="*/ 953076 h 1485166"/>
                  <a:gd name="connsiteX6" fmla="*/ 367449 w 519627"/>
                  <a:gd name="connsiteY6" fmla="*/ 1218076 h 1485166"/>
                  <a:gd name="connsiteX7" fmla="*/ 302013 w 519627"/>
                  <a:gd name="connsiteY7" fmla="*/ 1482599 h 1485166"/>
                  <a:gd name="connsiteX8" fmla="*/ 233243 w 519627"/>
                  <a:gd name="connsiteY8" fmla="*/ 1341111 h 1485166"/>
                  <a:gd name="connsiteX9" fmla="*/ 204484 w 519627"/>
                  <a:gd name="connsiteY9" fmla="*/ 1211766 h 1485166"/>
                  <a:gd name="connsiteX10" fmla="*/ 161349 w 519627"/>
                  <a:gd name="connsiteY10" fmla="*/ 908911 h 1485166"/>
                  <a:gd name="connsiteX11" fmla="*/ 142176 w 519627"/>
                  <a:gd name="connsiteY11" fmla="*/ 618674 h 1485166"/>
                  <a:gd name="connsiteX12" fmla="*/ 84661 w 519627"/>
                  <a:gd name="connsiteY12" fmla="*/ 284269 h 1485166"/>
                  <a:gd name="connsiteX13" fmla="*/ 0 w 519627"/>
                  <a:gd name="connsiteY13" fmla="*/ 15987 h 1485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19627" h="1485166">
                    <a:moveTo>
                      <a:pt x="1864" y="0"/>
                    </a:moveTo>
                    <a:lnTo>
                      <a:pt x="517669" y="0"/>
                    </a:lnTo>
                    <a:lnTo>
                      <a:pt x="519627" y="73917"/>
                    </a:lnTo>
                    <a:cubicBezTo>
                      <a:pt x="518029" y="120063"/>
                      <a:pt x="513637" y="168167"/>
                      <a:pt x="506448" y="221175"/>
                    </a:cubicBezTo>
                    <a:cubicBezTo>
                      <a:pt x="492069" y="327191"/>
                      <a:pt x="423370" y="433594"/>
                      <a:pt x="448932" y="574507"/>
                    </a:cubicBezTo>
                    <a:cubicBezTo>
                      <a:pt x="474495" y="715420"/>
                      <a:pt x="414584" y="845814"/>
                      <a:pt x="401003" y="953076"/>
                    </a:cubicBezTo>
                    <a:cubicBezTo>
                      <a:pt x="387421" y="1060338"/>
                      <a:pt x="345602" y="1129821"/>
                      <a:pt x="367449" y="1218076"/>
                    </a:cubicBezTo>
                    <a:cubicBezTo>
                      <a:pt x="389296" y="1306330"/>
                      <a:pt x="324381" y="1462093"/>
                      <a:pt x="302013" y="1482599"/>
                    </a:cubicBezTo>
                    <a:cubicBezTo>
                      <a:pt x="279646" y="1503105"/>
                      <a:pt x="225532" y="1395714"/>
                      <a:pt x="233243" y="1341111"/>
                    </a:cubicBezTo>
                    <a:cubicBezTo>
                      <a:pt x="240954" y="1286508"/>
                      <a:pt x="216467" y="1283800"/>
                      <a:pt x="204484" y="1211766"/>
                    </a:cubicBezTo>
                    <a:cubicBezTo>
                      <a:pt x="192501" y="1139732"/>
                      <a:pt x="171734" y="1007760"/>
                      <a:pt x="161349" y="908911"/>
                    </a:cubicBezTo>
                    <a:cubicBezTo>
                      <a:pt x="150965" y="810062"/>
                      <a:pt x="178924" y="688079"/>
                      <a:pt x="142176" y="618674"/>
                    </a:cubicBezTo>
                    <a:cubicBezTo>
                      <a:pt x="105428" y="549270"/>
                      <a:pt x="107021" y="396182"/>
                      <a:pt x="84661" y="284269"/>
                    </a:cubicBezTo>
                    <a:cubicBezTo>
                      <a:pt x="67891" y="200335"/>
                      <a:pt x="10698" y="95179"/>
                      <a:pt x="0" y="15987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A12218B2-F6B7-49B9-8F90-DC8785DB482B}"/>
                  </a:ext>
                </a:extLst>
              </p:cNvPr>
              <p:cNvSpPr/>
              <p:nvPr/>
            </p:nvSpPr>
            <p:spPr bwMode="auto">
              <a:xfrm>
                <a:off x="5645617" y="4633609"/>
                <a:ext cx="225531" cy="741887"/>
              </a:xfrm>
              <a:custGeom>
                <a:avLst/>
                <a:gdLst>
                  <a:gd name="connsiteX0" fmla="*/ 0 w 578881"/>
                  <a:gd name="connsiteY0" fmla="*/ 0 h 1904234"/>
                  <a:gd name="connsiteX1" fmla="*/ 578881 w 578881"/>
                  <a:gd name="connsiteY1" fmla="*/ 0 h 1904234"/>
                  <a:gd name="connsiteX2" fmla="*/ 577484 w 578881"/>
                  <a:gd name="connsiteY2" fmla="*/ 18923 h 1904234"/>
                  <a:gd name="connsiteX3" fmla="*/ 508524 w 578881"/>
                  <a:gd name="connsiteY3" fmla="*/ 226077 h 1904234"/>
                  <a:gd name="connsiteX4" fmla="*/ 487404 w 578881"/>
                  <a:gd name="connsiteY4" fmla="*/ 491128 h 1904234"/>
                  <a:gd name="connsiteX5" fmla="*/ 468579 w 578881"/>
                  <a:gd name="connsiteY5" fmla="*/ 748146 h 1904234"/>
                  <a:gd name="connsiteX6" fmla="*/ 418645 w 578881"/>
                  <a:gd name="connsiteY6" fmla="*/ 1230055 h 1904234"/>
                  <a:gd name="connsiteX7" fmla="*/ 315517 w 578881"/>
                  <a:gd name="connsiteY7" fmla="*/ 1904124 h 1904234"/>
                  <a:gd name="connsiteX8" fmla="*/ 168972 w 578881"/>
                  <a:gd name="connsiteY8" fmla="*/ 1173833 h 1904234"/>
                  <a:gd name="connsiteX9" fmla="*/ 148997 w 578881"/>
                  <a:gd name="connsiteY9" fmla="*/ 804370 h 1904234"/>
                  <a:gd name="connsiteX10" fmla="*/ 89077 w 578881"/>
                  <a:gd name="connsiteY10" fmla="*/ 378680 h 1904234"/>
                  <a:gd name="connsiteX11" fmla="*/ 876 w 578881"/>
                  <a:gd name="connsiteY11" fmla="*/ 37163 h 1904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78881" h="1904234">
                    <a:moveTo>
                      <a:pt x="0" y="0"/>
                    </a:moveTo>
                    <a:lnTo>
                      <a:pt x="578881" y="0"/>
                    </a:lnTo>
                    <a:lnTo>
                      <a:pt x="577484" y="18923"/>
                    </a:lnTo>
                    <a:cubicBezTo>
                      <a:pt x="561337" y="94414"/>
                      <a:pt x="520528" y="156986"/>
                      <a:pt x="508524" y="226077"/>
                    </a:cubicBezTo>
                    <a:cubicBezTo>
                      <a:pt x="492521" y="318197"/>
                      <a:pt x="474090" y="416163"/>
                      <a:pt x="487404" y="491128"/>
                    </a:cubicBezTo>
                    <a:cubicBezTo>
                      <a:pt x="500719" y="566093"/>
                      <a:pt x="480039" y="624991"/>
                      <a:pt x="468579" y="748146"/>
                    </a:cubicBezTo>
                    <a:cubicBezTo>
                      <a:pt x="457119" y="871301"/>
                      <a:pt x="459137" y="1133774"/>
                      <a:pt x="418645" y="1230055"/>
                    </a:cubicBezTo>
                    <a:cubicBezTo>
                      <a:pt x="378153" y="1326337"/>
                      <a:pt x="357130" y="1913494"/>
                      <a:pt x="315517" y="1904124"/>
                    </a:cubicBezTo>
                    <a:cubicBezTo>
                      <a:pt x="273905" y="1894755"/>
                      <a:pt x="236673" y="1260743"/>
                      <a:pt x="168972" y="1173833"/>
                    </a:cubicBezTo>
                    <a:cubicBezTo>
                      <a:pt x="101271" y="1086923"/>
                      <a:pt x="182288" y="852560"/>
                      <a:pt x="148997" y="804370"/>
                    </a:cubicBezTo>
                    <a:cubicBezTo>
                      <a:pt x="115706" y="756180"/>
                      <a:pt x="112372" y="521143"/>
                      <a:pt x="89077" y="378680"/>
                    </a:cubicBezTo>
                    <a:cubicBezTo>
                      <a:pt x="71606" y="271834"/>
                      <a:pt x="12021" y="137973"/>
                      <a:pt x="876" y="3716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B7E6DBDD-5A32-42D0-889D-31CC7143D3D0}"/>
                  </a:ext>
                </a:extLst>
              </p:cNvPr>
              <p:cNvSpPr/>
              <p:nvPr/>
            </p:nvSpPr>
            <p:spPr bwMode="auto">
              <a:xfrm>
                <a:off x="5802091" y="4633609"/>
                <a:ext cx="208048" cy="845793"/>
              </a:xfrm>
              <a:custGeom>
                <a:avLst/>
                <a:gdLst>
                  <a:gd name="connsiteX0" fmla="*/ 0 w 534007"/>
                  <a:gd name="connsiteY0" fmla="*/ 0 h 2170934"/>
                  <a:gd name="connsiteX1" fmla="*/ 531762 w 534007"/>
                  <a:gd name="connsiteY1" fmla="*/ 0 h 2170934"/>
                  <a:gd name="connsiteX2" fmla="*/ 534007 w 534007"/>
                  <a:gd name="connsiteY2" fmla="*/ 119912 h 2170934"/>
                  <a:gd name="connsiteX3" fmla="*/ 520481 w 534007"/>
                  <a:gd name="connsiteY3" fmla="*/ 333772 h 2170934"/>
                  <a:gd name="connsiteX4" fmla="*/ 461455 w 534007"/>
                  <a:gd name="connsiteY4" fmla="*/ 846913 h 2170934"/>
                  <a:gd name="connsiteX5" fmla="*/ 412266 w 534007"/>
                  <a:gd name="connsiteY5" fmla="*/ 1396705 h 2170934"/>
                  <a:gd name="connsiteX6" fmla="*/ 377831 w 534007"/>
                  <a:gd name="connsiteY6" fmla="*/ 1781561 h 2170934"/>
                  <a:gd name="connsiteX7" fmla="*/ 310676 w 534007"/>
                  <a:gd name="connsiteY7" fmla="*/ 2165725 h 2170934"/>
                  <a:gd name="connsiteX8" fmla="*/ 195829 w 534007"/>
                  <a:gd name="connsiteY8" fmla="*/ 1983151 h 2170934"/>
                  <a:gd name="connsiteX9" fmla="*/ 210585 w 534007"/>
                  <a:gd name="connsiteY9" fmla="*/ 1772397 h 2170934"/>
                  <a:gd name="connsiteX10" fmla="*/ 200749 w 534007"/>
                  <a:gd name="connsiteY10" fmla="*/ 1318820 h 2170934"/>
                  <a:gd name="connsiteX11" fmla="*/ 146640 w 534007"/>
                  <a:gd name="connsiteY11" fmla="*/ 911057 h 2170934"/>
                  <a:gd name="connsiteX12" fmla="*/ 87613 w 534007"/>
                  <a:gd name="connsiteY12" fmla="*/ 425404 h 2170934"/>
                  <a:gd name="connsiteX13" fmla="*/ 728 w 534007"/>
                  <a:gd name="connsiteY13" fmla="*/ 35780 h 217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34007" h="2170934">
                    <a:moveTo>
                      <a:pt x="0" y="0"/>
                    </a:moveTo>
                    <a:lnTo>
                      <a:pt x="531762" y="0"/>
                    </a:lnTo>
                    <a:lnTo>
                      <a:pt x="534007" y="119912"/>
                    </a:lnTo>
                    <a:cubicBezTo>
                      <a:pt x="532367" y="186929"/>
                      <a:pt x="527859" y="256789"/>
                      <a:pt x="520481" y="333772"/>
                    </a:cubicBezTo>
                    <a:cubicBezTo>
                      <a:pt x="505725" y="487738"/>
                      <a:pt x="435221" y="642266"/>
                      <a:pt x="461455" y="846913"/>
                    </a:cubicBezTo>
                    <a:cubicBezTo>
                      <a:pt x="487689" y="1051560"/>
                      <a:pt x="426204" y="1240930"/>
                      <a:pt x="412266" y="1396705"/>
                    </a:cubicBezTo>
                    <a:cubicBezTo>
                      <a:pt x="398328" y="1552480"/>
                      <a:pt x="355410" y="1653390"/>
                      <a:pt x="377831" y="1781561"/>
                    </a:cubicBezTo>
                    <a:cubicBezTo>
                      <a:pt x="400252" y="1909731"/>
                      <a:pt x="341010" y="2132126"/>
                      <a:pt x="310676" y="2165725"/>
                    </a:cubicBezTo>
                    <a:cubicBezTo>
                      <a:pt x="280342" y="2199324"/>
                      <a:pt x="187915" y="2062450"/>
                      <a:pt x="195829" y="1983151"/>
                    </a:cubicBezTo>
                    <a:cubicBezTo>
                      <a:pt x="203742" y="1903851"/>
                      <a:pt x="209765" y="1883120"/>
                      <a:pt x="210585" y="1772397"/>
                    </a:cubicBezTo>
                    <a:cubicBezTo>
                      <a:pt x="211405" y="1661675"/>
                      <a:pt x="211407" y="1462377"/>
                      <a:pt x="200749" y="1318820"/>
                    </a:cubicBezTo>
                    <a:cubicBezTo>
                      <a:pt x="190092" y="1175262"/>
                      <a:pt x="165496" y="1059959"/>
                      <a:pt x="146640" y="911057"/>
                    </a:cubicBezTo>
                    <a:cubicBezTo>
                      <a:pt x="127783" y="762154"/>
                      <a:pt x="110561" y="587933"/>
                      <a:pt x="87613" y="425404"/>
                    </a:cubicBezTo>
                    <a:cubicBezTo>
                      <a:pt x="70403" y="303506"/>
                      <a:pt x="11707" y="150790"/>
                      <a:pt x="728" y="3578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1AF58E45-DAAD-4D02-A222-AB092DDFCF1A}"/>
                  </a:ext>
                </a:extLst>
              </p:cNvPr>
              <p:cNvSpPr/>
              <p:nvPr/>
            </p:nvSpPr>
            <p:spPr bwMode="auto">
              <a:xfrm>
                <a:off x="5923113" y="4633609"/>
                <a:ext cx="251809" cy="666288"/>
              </a:xfrm>
              <a:custGeom>
                <a:avLst/>
                <a:gdLst>
                  <a:gd name="connsiteX0" fmla="*/ 0 w 689528"/>
                  <a:gd name="connsiteY0" fmla="*/ 0 h 1904235"/>
                  <a:gd name="connsiteX1" fmla="*/ 686474 w 689528"/>
                  <a:gd name="connsiteY1" fmla="*/ 0 h 1904235"/>
                  <a:gd name="connsiteX2" fmla="*/ 689528 w 689528"/>
                  <a:gd name="connsiteY2" fmla="*/ 110631 h 1904235"/>
                  <a:gd name="connsiteX3" fmla="*/ 672068 w 689528"/>
                  <a:gd name="connsiteY3" fmla="*/ 297785 h 1904235"/>
                  <a:gd name="connsiteX4" fmla="*/ 595870 w 689528"/>
                  <a:gd name="connsiteY4" fmla="*/ 746847 h 1904235"/>
                  <a:gd name="connsiteX5" fmla="*/ 532371 w 689528"/>
                  <a:gd name="connsiteY5" fmla="*/ 1227984 h 1904235"/>
                  <a:gd name="connsiteX6" fmla="*/ 487919 w 689528"/>
                  <a:gd name="connsiteY6" fmla="*/ 1564780 h 1904235"/>
                  <a:gd name="connsiteX7" fmla="*/ 401228 w 689528"/>
                  <a:gd name="connsiteY7" fmla="*/ 1900972 h 1904235"/>
                  <a:gd name="connsiteX8" fmla="*/ 310119 w 689528"/>
                  <a:gd name="connsiteY8" fmla="*/ 1721149 h 1904235"/>
                  <a:gd name="connsiteX9" fmla="*/ 272018 w 689528"/>
                  <a:gd name="connsiteY9" fmla="*/ 1556761 h 1904235"/>
                  <a:gd name="connsiteX10" fmla="*/ 214872 w 689528"/>
                  <a:gd name="connsiteY10" fmla="*/ 1171852 h 1904235"/>
                  <a:gd name="connsiteX11" fmla="*/ 189471 w 689528"/>
                  <a:gd name="connsiteY11" fmla="*/ 802981 h 1904235"/>
                  <a:gd name="connsiteX12" fmla="*/ 113272 w 689528"/>
                  <a:gd name="connsiteY12" fmla="*/ 377974 h 1904235"/>
                  <a:gd name="connsiteX13" fmla="*/ 1111 w 689528"/>
                  <a:gd name="connsiteY13" fmla="*/ 37005 h 1904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9528" h="1904235">
                    <a:moveTo>
                      <a:pt x="0" y="0"/>
                    </a:moveTo>
                    <a:lnTo>
                      <a:pt x="686474" y="0"/>
                    </a:lnTo>
                    <a:lnTo>
                      <a:pt x="689528" y="110631"/>
                    </a:lnTo>
                    <a:cubicBezTo>
                      <a:pt x="687411" y="169279"/>
                      <a:pt x="681592" y="230415"/>
                      <a:pt x="672068" y="297785"/>
                    </a:cubicBezTo>
                    <a:cubicBezTo>
                      <a:pt x="653019" y="432525"/>
                      <a:pt x="562005" y="567756"/>
                      <a:pt x="595870" y="746847"/>
                    </a:cubicBezTo>
                    <a:cubicBezTo>
                      <a:pt x="629736" y="925938"/>
                      <a:pt x="550364" y="1091661"/>
                      <a:pt x="532371" y="1227984"/>
                    </a:cubicBezTo>
                    <a:cubicBezTo>
                      <a:pt x="514379" y="1364306"/>
                      <a:pt x="458975" y="1452615"/>
                      <a:pt x="487919" y="1564780"/>
                    </a:cubicBezTo>
                    <a:cubicBezTo>
                      <a:pt x="516862" y="1676945"/>
                      <a:pt x="430861" y="1874910"/>
                      <a:pt x="401228" y="1900972"/>
                    </a:cubicBezTo>
                    <a:cubicBezTo>
                      <a:pt x="371594" y="1927033"/>
                      <a:pt x="299903" y="1790546"/>
                      <a:pt x="310119" y="1721149"/>
                    </a:cubicBezTo>
                    <a:cubicBezTo>
                      <a:pt x="320335" y="1651753"/>
                      <a:pt x="287894" y="1648311"/>
                      <a:pt x="272018" y="1556761"/>
                    </a:cubicBezTo>
                    <a:cubicBezTo>
                      <a:pt x="256143" y="1465211"/>
                      <a:pt x="228630" y="1297482"/>
                      <a:pt x="214872" y="1171852"/>
                    </a:cubicBezTo>
                    <a:cubicBezTo>
                      <a:pt x="201114" y="1046221"/>
                      <a:pt x="238155" y="891189"/>
                      <a:pt x="189471" y="802981"/>
                    </a:cubicBezTo>
                    <a:cubicBezTo>
                      <a:pt x="140786" y="714773"/>
                      <a:pt x="142895" y="520208"/>
                      <a:pt x="113272" y="377974"/>
                    </a:cubicBezTo>
                    <a:cubicBezTo>
                      <a:pt x="91055" y="271299"/>
                      <a:pt x="15284" y="137653"/>
                      <a:pt x="1111" y="37005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B4503DCC-5012-4A86-9A98-F1969AC46C51}"/>
                  </a:ext>
                </a:extLst>
              </p:cNvPr>
              <p:cNvSpPr/>
              <p:nvPr/>
            </p:nvSpPr>
            <p:spPr bwMode="auto">
              <a:xfrm>
                <a:off x="5239467" y="4633609"/>
                <a:ext cx="255419" cy="741887"/>
              </a:xfrm>
              <a:custGeom>
                <a:avLst/>
                <a:gdLst>
                  <a:gd name="connsiteX0" fmla="*/ 0 w 689528"/>
                  <a:gd name="connsiteY0" fmla="*/ 0 h 1904235"/>
                  <a:gd name="connsiteX1" fmla="*/ 686474 w 689528"/>
                  <a:gd name="connsiteY1" fmla="*/ 0 h 1904235"/>
                  <a:gd name="connsiteX2" fmla="*/ 689528 w 689528"/>
                  <a:gd name="connsiteY2" fmla="*/ 110631 h 1904235"/>
                  <a:gd name="connsiteX3" fmla="*/ 672069 w 689528"/>
                  <a:gd name="connsiteY3" fmla="*/ 297785 h 1904235"/>
                  <a:gd name="connsiteX4" fmla="*/ 595870 w 689528"/>
                  <a:gd name="connsiteY4" fmla="*/ 746847 h 1904235"/>
                  <a:gd name="connsiteX5" fmla="*/ 532372 w 689528"/>
                  <a:gd name="connsiteY5" fmla="*/ 1227984 h 1904235"/>
                  <a:gd name="connsiteX6" fmla="*/ 487919 w 689528"/>
                  <a:gd name="connsiteY6" fmla="*/ 1564780 h 1904235"/>
                  <a:gd name="connsiteX7" fmla="*/ 401228 w 689528"/>
                  <a:gd name="connsiteY7" fmla="*/ 1900972 h 1904235"/>
                  <a:gd name="connsiteX8" fmla="*/ 310119 w 689528"/>
                  <a:gd name="connsiteY8" fmla="*/ 1721149 h 1904235"/>
                  <a:gd name="connsiteX9" fmla="*/ 272019 w 689528"/>
                  <a:gd name="connsiteY9" fmla="*/ 1556761 h 1904235"/>
                  <a:gd name="connsiteX10" fmla="*/ 214872 w 689528"/>
                  <a:gd name="connsiteY10" fmla="*/ 1171852 h 1904235"/>
                  <a:gd name="connsiteX11" fmla="*/ 189471 w 689528"/>
                  <a:gd name="connsiteY11" fmla="*/ 802981 h 1904235"/>
                  <a:gd name="connsiteX12" fmla="*/ 113273 w 689528"/>
                  <a:gd name="connsiteY12" fmla="*/ 377974 h 1904235"/>
                  <a:gd name="connsiteX13" fmla="*/ 1111 w 689528"/>
                  <a:gd name="connsiteY13" fmla="*/ 37005 h 1904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9528" h="1904235">
                    <a:moveTo>
                      <a:pt x="0" y="0"/>
                    </a:moveTo>
                    <a:lnTo>
                      <a:pt x="686474" y="0"/>
                    </a:lnTo>
                    <a:lnTo>
                      <a:pt x="689528" y="110631"/>
                    </a:lnTo>
                    <a:cubicBezTo>
                      <a:pt x="687412" y="169279"/>
                      <a:pt x="681593" y="230415"/>
                      <a:pt x="672069" y="297785"/>
                    </a:cubicBezTo>
                    <a:cubicBezTo>
                      <a:pt x="653020" y="432525"/>
                      <a:pt x="562005" y="567756"/>
                      <a:pt x="595870" y="746847"/>
                    </a:cubicBezTo>
                    <a:cubicBezTo>
                      <a:pt x="629736" y="925938"/>
                      <a:pt x="550364" y="1091661"/>
                      <a:pt x="532372" y="1227984"/>
                    </a:cubicBezTo>
                    <a:cubicBezTo>
                      <a:pt x="514379" y="1364306"/>
                      <a:pt x="458976" y="1452615"/>
                      <a:pt x="487919" y="1564780"/>
                    </a:cubicBezTo>
                    <a:cubicBezTo>
                      <a:pt x="516862" y="1676945"/>
                      <a:pt x="430861" y="1874910"/>
                      <a:pt x="401228" y="1900972"/>
                    </a:cubicBezTo>
                    <a:cubicBezTo>
                      <a:pt x="371595" y="1927033"/>
                      <a:pt x="299903" y="1790546"/>
                      <a:pt x="310119" y="1721149"/>
                    </a:cubicBezTo>
                    <a:cubicBezTo>
                      <a:pt x="320335" y="1651753"/>
                      <a:pt x="287894" y="1648311"/>
                      <a:pt x="272019" y="1556761"/>
                    </a:cubicBezTo>
                    <a:cubicBezTo>
                      <a:pt x="256143" y="1465211"/>
                      <a:pt x="228630" y="1297482"/>
                      <a:pt x="214872" y="1171852"/>
                    </a:cubicBezTo>
                    <a:cubicBezTo>
                      <a:pt x="201114" y="1046221"/>
                      <a:pt x="238156" y="891189"/>
                      <a:pt x="189471" y="802981"/>
                    </a:cubicBezTo>
                    <a:cubicBezTo>
                      <a:pt x="140786" y="714773"/>
                      <a:pt x="142896" y="520208"/>
                      <a:pt x="113273" y="377974"/>
                    </a:cubicBezTo>
                    <a:cubicBezTo>
                      <a:pt x="91056" y="271299"/>
                      <a:pt x="15284" y="137653"/>
                      <a:pt x="1111" y="37005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0860CE97-9459-4520-BB2E-A10076BFF6FF}"/>
                  </a:ext>
                </a:extLst>
              </p:cNvPr>
              <p:cNvSpPr/>
              <p:nvPr/>
            </p:nvSpPr>
            <p:spPr bwMode="auto">
              <a:xfrm>
                <a:off x="4979217" y="4633609"/>
                <a:ext cx="176132" cy="561084"/>
              </a:xfrm>
              <a:custGeom>
                <a:avLst/>
                <a:gdLst>
                  <a:gd name="connsiteX0" fmla="*/ 0 w 689528"/>
                  <a:gd name="connsiteY0" fmla="*/ 0 h 1904235"/>
                  <a:gd name="connsiteX1" fmla="*/ 686474 w 689528"/>
                  <a:gd name="connsiteY1" fmla="*/ 0 h 1904235"/>
                  <a:gd name="connsiteX2" fmla="*/ 689528 w 689528"/>
                  <a:gd name="connsiteY2" fmla="*/ 110631 h 1904235"/>
                  <a:gd name="connsiteX3" fmla="*/ 672069 w 689528"/>
                  <a:gd name="connsiteY3" fmla="*/ 297785 h 1904235"/>
                  <a:gd name="connsiteX4" fmla="*/ 595870 w 689528"/>
                  <a:gd name="connsiteY4" fmla="*/ 746847 h 1904235"/>
                  <a:gd name="connsiteX5" fmla="*/ 532372 w 689528"/>
                  <a:gd name="connsiteY5" fmla="*/ 1227984 h 1904235"/>
                  <a:gd name="connsiteX6" fmla="*/ 487919 w 689528"/>
                  <a:gd name="connsiteY6" fmla="*/ 1564780 h 1904235"/>
                  <a:gd name="connsiteX7" fmla="*/ 401228 w 689528"/>
                  <a:gd name="connsiteY7" fmla="*/ 1900972 h 1904235"/>
                  <a:gd name="connsiteX8" fmla="*/ 310119 w 689528"/>
                  <a:gd name="connsiteY8" fmla="*/ 1721149 h 1904235"/>
                  <a:gd name="connsiteX9" fmla="*/ 272019 w 689528"/>
                  <a:gd name="connsiteY9" fmla="*/ 1556761 h 1904235"/>
                  <a:gd name="connsiteX10" fmla="*/ 214872 w 689528"/>
                  <a:gd name="connsiteY10" fmla="*/ 1171852 h 1904235"/>
                  <a:gd name="connsiteX11" fmla="*/ 189471 w 689528"/>
                  <a:gd name="connsiteY11" fmla="*/ 802981 h 1904235"/>
                  <a:gd name="connsiteX12" fmla="*/ 113273 w 689528"/>
                  <a:gd name="connsiteY12" fmla="*/ 377974 h 1904235"/>
                  <a:gd name="connsiteX13" fmla="*/ 1111 w 689528"/>
                  <a:gd name="connsiteY13" fmla="*/ 37005 h 1904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9528" h="1904235">
                    <a:moveTo>
                      <a:pt x="0" y="0"/>
                    </a:moveTo>
                    <a:lnTo>
                      <a:pt x="686474" y="0"/>
                    </a:lnTo>
                    <a:lnTo>
                      <a:pt x="689528" y="110631"/>
                    </a:lnTo>
                    <a:cubicBezTo>
                      <a:pt x="687412" y="169279"/>
                      <a:pt x="681593" y="230415"/>
                      <a:pt x="672069" y="297785"/>
                    </a:cubicBezTo>
                    <a:cubicBezTo>
                      <a:pt x="653020" y="432525"/>
                      <a:pt x="562005" y="567756"/>
                      <a:pt x="595870" y="746847"/>
                    </a:cubicBezTo>
                    <a:cubicBezTo>
                      <a:pt x="629736" y="925938"/>
                      <a:pt x="550364" y="1091661"/>
                      <a:pt x="532372" y="1227984"/>
                    </a:cubicBezTo>
                    <a:cubicBezTo>
                      <a:pt x="514379" y="1364306"/>
                      <a:pt x="458976" y="1452615"/>
                      <a:pt x="487919" y="1564780"/>
                    </a:cubicBezTo>
                    <a:cubicBezTo>
                      <a:pt x="516862" y="1676945"/>
                      <a:pt x="430861" y="1874910"/>
                      <a:pt x="401228" y="1900972"/>
                    </a:cubicBezTo>
                    <a:cubicBezTo>
                      <a:pt x="371595" y="1927033"/>
                      <a:pt x="299903" y="1790546"/>
                      <a:pt x="310119" y="1721149"/>
                    </a:cubicBezTo>
                    <a:cubicBezTo>
                      <a:pt x="320335" y="1651753"/>
                      <a:pt x="287894" y="1648311"/>
                      <a:pt x="272019" y="1556761"/>
                    </a:cubicBezTo>
                    <a:cubicBezTo>
                      <a:pt x="256143" y="1465211"/>
                      <a:pt x="228630" y="1297482"/>
                      <a:pt x="214872" y="1171852"/>
                    </a:cubicBezTo>
                    <a:cubicBezTo>
                      <a:pt x="201114" y="1046221"/>
                      <a:pt x="238156" y="891189"/>
                      <a:pt x="189471" y="802981"/>
                    </a:cubicBezTo>
                    <a:cubicBezTo>
                      <a:pt x="140786" y="714773"/>
                      <a:pt x="142896" y="520208"/>
                      <a:pt x="113273" y="377974"/>
                    </a:cubicBezTo>
                    <a:cubicBezTo>
                      <a:pt x="91056" y="271299"/>
                      <a:pt x="15284" y="137653"/>
                      <a:pt x="1111" y="37005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BEC99452-2B37-446F-9AC8-0233E0AE0D96}"/>
                </a:ext>
              </a:extLst>
            </p:cNvPr>
            <p:cNvSpPr/>
            <p:nvPr/>
          </p:nvSpPr>
          <p:spPr bwMode="auto">
            <a:xfrm>
              <a:off x="4007895" y="2980435"/>
              <a:ext cx="1494118" cy="1380243"/>
            </a:xfrm>
            <a:custGeom>
              <a:avLst/>
              <a:gdLst>
                <a:gd name="connsiteX0" fmla="*/ 782326 w 1494118"/>
                <a:gd name="connsiteY0" fmla="*/ 450497 h 1380243"/>
                <a:gd name="connsiteX1" fmla="*/ 698783 w 1494118"/>
                <a:gd name="connsiteY1" fmla="*/ 453754 h 1380243"/>
                <a:gd name="connsiteX2" fmla="*/ 557932 w 1494118"/>
                <a:gd name="connsiteY2" fmla="*/ 462206 h 1380243"/>
                <a:gd name="connsiteX3" fmla="*/ 436801 w 1494118"/>
                <a:gd name="connsiteY3" fmla="*/ 518546 h 1380243"/>
                <a:gd name="connsiteX4" fmla="*/ 367784 w 1494118"/>
                <a:gd name="connsiteY4" fmla="*/ 573477 h 1380243"/>
                <a:gd name="connsiteX5" fmla="*/ 329754 w 1494118"/>
                <a:gd name="connsiteY5" fmla="*/ 674890 h 1380243"/>
                <a:gd name="connsiteX6" fmla="*/ 312852 w 1494118"/>
                <a:gd name="connsiteY6" fmla="*/ 725596 h 1380243"/>
                <a:gd name="connsiteX7" fmla="*/ 311443 w 1494118"/>
                <a:gd name="connsiteY7" fmla="*/ 836869 h 1380243"/>
                <a:gd name="connsiteX8" fmla="*/ 307217 w 1494118"/>
                <a:gd name="connsiteY8" fmla="*/ 1005890 h 1380243"/>
                <a:gd name="connsiteX9" fmla="*/ 307217 w 1494118"/>
                <a:gd name="connsiteY9" fmla="*/ 1197447 h 1380243"/>
                <a:gd name="connsiteX10" fmla="*/ 332570 w 1494118"/>
                <a:gd name="connsiteY10" fmla="*/ 1252379 h 1380243"/>
                <a:gd name="connsiteX11" fmla="*/ 381868 w 1494118"/>
                <a:gd name="connsiteY11" fmla="*/ 1262239 h 1380243"/>
                <a:gd name="connsiteX12" fmla="*/ 600188 w 1494118"/>
                <a:gd name="connsiteY12" fmla="*/ 1258013 h 1380243"/>
                <a:gd name="connsiteX13" fmla="*/ 842452 w 1494118"/>
                <a:gd name="connsiteY13" fmla="*/ 1266464 h 1380243"/>
                <a:gd name="connsiteX14" fmla="*/ 1056545 w 1494118"/>
                <a:gd name="connsiteY14" fmla="*/ 1265056 h 1380243"/>
                <a:gd name="connsiteX15" fmla="*/ 1157958 w 1494118"/>
                <a:gd name="connsiteY15" fmla="*/ 1262239 h 1380243"/>
                <a:gd name="connsiteX16" fmla="*/ 1180494 w 1494118"/>
                <a:gd name="connsiteY16" fmla="*/ 1242520 h 1380243"/>
                <a:gd name="connsiteX17" fmla="*/ 1188945 w 1494118"/>
                <a:gd name="connsiteY17" fmla="*/ 1205899 h 1380243"/>
                <a:gd name="connsiteX18" fmla="*/ 1180494 w 1494118"/>
                <a:gd name="connsiteY18" fmla="*/ 953775 h 1380243"/>
                <a:gd name="connsiteX19" fmla="*/ 1184720 w 1494118"/>
                <a:gd name="connsiteY19" fmla="*/ 734048 h 1380243"/>
                <a:gd name="connsiteX20" fmla="*/ 1132605 w 1494118"/>
                <a:gd name="connsiteY20" fmla="*/ 593197 h 1380243"/>
                <a:gd name="connsiteX21" fmla="*/ 1011473 w 1494118"/>
                <a:gd name="connsiteY21" fmla="*/ 484742 h 1380243"/>
                <a:gd name="connsiteX22" fmla="*/ 866396 w 1494118"/>
                <a:gd name="connsiteY22" fmla="*/ 452346 h 1380243"/>
                <a:gd name="connsiteX23" fmla="*/ 782326 w 1494118"/>
                <a:gd name="connsiteY23" fmla="*/ 450497 h 1380243"/>
                <a:gd name="connsiteX24" fmla="*/ 806681 w 1494118"/>
                <a:gd name="connsiteY24" fmla="*/ 756 h 1380243"/>
                <a:gd name="connsiteX25" fmla="*/ 948812 w 1494118"/>
                <a:gd name="connsiteY25" fmla="*/ 3881 h 1380243"/>
                <a:gd name="connsiteX26" fmla="*/ 1194081 w 1494118"/>
                <a:gd name="connsiteY26" fmla="*/ 58650 h 1380243"/>
                <a:gd name="connsiteX27" fmla="*/ 1398868 w 1494118"/>
                <a:gd name="connsiteY27" fmla="*/ 242006 h 1380243"/>
                <a:gd name="connsiteX28" fmla="*/ 1486975 w 1494118"/>
                <a:gd name="connsiteY28" fmla="*/ 480131 h 1380243"/>
                <a:gd name="connsiteX29" fmla="*/ 1479831 w 1494118"/>
                <a:gd name="connsiteY29" fmla="*/ 851606 h 1380243"/>
                <a:gd name="connsiteX30" fmla="*/ 1494118 w 1494118"/>
                <a:gd name="connsiteY30" fmla="*/ 1277850 h 1380243"/>
                <a:gd name="connsiteX31" fmla="*/ 1479831 w 1494118"/>
                <a:gd name="connsiteY31" fmla="*/ 1339762 h 1380243"/>
                <a:gd name="connsiteX32" fmla="*/ 1441731 w 1494118"/>
                <a:gd name="connsiteY32" fmla="*/ 1373100 h 1380243"/>
                <a:gd name="connsiteX33" fmla="*/ 1270281 w 1494118"/>
                <a:gd name="connsiteY33" fmla="*/ 1377862 h 1380243"/>
                <a:gd name="connsiteX34" fmla="*/ 908331 w 1494118"/>
                <a:gd name="connsiteY34" fmla="*/ 1380243 h 1380243"/>
                <a:gd name="connsiteX35" fmla="*/ 498756 w 1494118"/>
                <a:gd name="connsiteY35" fmla="*/ 1365956 h 1380243"/>
                <a:gd name="connsiteX36" fmla="*/ 129662 w 1494118"/>
                <a:gd name="connsiteY36" fmla="*/ 1373100 h 1380243"/>
                <a:gd name="connsiteX37" fmla="*/ 46318 w 1494118"/>
                <a:gd name="connsiteY37" fmla="*/ 1356431 h 1380243"/>
                <a:gd name="connsiteX38" fmla="*/ 3456 w 1494118"/>
                <a:gd name="connsiteY38" fmla="*/ 1263562 h 1380243"/>
                <a:gd name="connsiteX39" fmla="*/ 3456 w 1494118"/>
                <a:gd name="connsiteY39" fmla="*/ 939712 h 1380243"/>
                <a:gd name="connsiteX40" fmla="*/ 10600 w 1494118"/>
                <a:gd name="connsiteY40" fmla="*/ 653962 h 1380243"/>
                <a:gd name="connsiteX41" fmla="*/ 12981 w 1494118"/>
                <a:gd name="connsiteY41" fmla="*/ 465843 h 1380243"/>
                <a:gd name="connsiteX42" fmla="*/ 41556 w 1494118"/>
                <a:gd name="connsiteY42" fmla="*/ 380118 h 1380243"/>
                <a:gd name="connsiteX43" fmla="*/ 105850 w 1494118"/>
                <a:gd name="connsiteY43" fmla="*/ 208668 h 1380243"/>
                <a:gd name="connsiteX44" fmla="*/ 222531 w 1494118"/>
                <a:gd name="connsiteY44" fmla="*/ 115800 h 1380243"/>
                <a:gd name="connsiteX45" fmla="*/ 427318 w 1494118"/>
                <a:gd name="connsiteY45" fmla="*/ 20550 h 1380243"/>
                <a:gd name="connsiteX46" fmla="*/ 665443 w 1494118"/>
                <a:gd name="connsiteY46" fmla="*/ 6262 h 1380243"/>
                <a:gd name="connsiteX47" fmla="*/ 806681 w 1494118"/>
                <a:gd name="connsiteY47" fmla="*/ 756 h 1380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494118" h="1380243">
                  <a:moveTo>
                    <a:pt x="782326" y="450497"/>
                  </a:moveTo>
                  <a:cubicBezTo>
                    <a:pt x="753363" y="451290"/>
                    <a:pt x="724489" y="452933"/>
                    <a:pt x="698783" y="453754"/>
                  </a:cubicBezTo>
                  <a:cubicBezTo>
                    <a:pt x="647372" y="455397"/>
                    <a:pt x="601127" y="451642"/>
                    <a:pt x="557932" y="462206"/>
                  </a:cubicBezTo>
                  <a:cubicBezTo>
                    <a:pt x="514738" y="472769"/>
                    <a:pt x="468492" y="500001"/>
                    <a:pt x="436801" y="518546"/>
                  </a:cubicBezTo>
                  <a:cubicBezTo>
                    <a:pt x="405109" y="537091"/>
                    <a:pt x="385624" y="547420"/>
                    <a:pt x="367784" y="573477"/>
                  </a:cubicBezTo>
                  <a:cubicBezTo>
                    <a:pt x="349943" y="599535"/>
                    <a:pt x="338909" y="649537"/>
                    <a:pt x="329754" y="674890"/>
                  </a:cubicBezTo>
                  <a:cubicBezTo>
                    <a:pt x="320598" y="700243"/>
                    <a:pt x="315903" y="698600"/>
                    <a:pt x="312852" y="725596"/>
                  </a:cubicBezTo>
                  <a:cubicBezTo>
                    <a:pt x="309800" y="752593"/>
                    <a:pt x="312382" y="790153"/>
                    <a:pt x="311443" y="836869"/>
                  </a:cubicBezTo>
                  <a:cubicBezTo>
                    <a:pt x="310504" y="883584"/>
                    <a:pt x="307922" y="945794"/>
                    <a:pt x="307217" y="1005890"/>
                  </a:cubicBezTo>
                  <a:cubicBezTo>
                    <a:pt x="306513" y="1065986"/>
                    <a:pt x="302992" y="1156366"/>
                    <a:pt x="307217" y="1197447"/>
                  </a:cubicBezTo>
                  <a:cubicBezTo>
                    <a:pt x="311443" y="1238529"/>
                    <a:pt x="320129" y="1241581"/>
                    <a:pt x="332570" y="1252379"/>
                  </a:cubicBezTo>
                  <a:cubicBezTo>
                    <a:pt x="345012" y="1263178"/>
                    <a:pt x="381868" y="1262239"/>
                    <a:pt x="381868" y="1262239"/>
                  </a:cubicBezTo>
                  <a:cubicBezTo>
                    <a:pt x="426471" y="1263178"/>
                    <a:pt x="523424" y="1257310"/>
                    <a:pt x="600188" y="1258013"/>
                  </a:cubicBezTo>
                  <a:cubicBezTo>
                    <a:pt x="676952" y="1258718"/>
                    <a:pt x="842452" y="1266464"/>
                    <a:pt x="842452" y="1266464"/>
                  </a:cubicBezTo>
                  <a:lnTo>
                    <a:pt x="1056545" y="1265056"/>
                  </a:lnTo>
                  <a:cubicBezTo>
                    <a:pt x="1109130" y="1264351"/>
                    <a:pt x="1137300" y="1265995"/>
                    <a:pt x="1157958" y="1262239"/>
                  </a:cubicBezTo>
                  <a:cubicBezTo>
                    <a:pt x="1178616" y="1258483"/>
                    <a:pt x="1175330" y="1251910"/>
                    <a:pt x="1180494" y="1242520"/>
                  </a:cubicBezTo>
                  <a:cubicBezTo>
                    <a:pt x="1185659" y="1233130"/>
                    <a:pt x="1188945" y="1254023"/>
                    <a:pt x="1188945" y="1205899"/>
                  </a:cubicBezTo>
                  <a:cubicBezTo>
                    <a:pt x="1188945" y="1157775"/>
                    <a:pt x="1181198" y="1032417"/>
                    <a:pt x="1180494" y="953775"/>
                  </a:cubicBezTo>
                  <a:cubicBezTo>
                    <a:pt x="1179791" y="875134"/>
                    <a:pt x="1192702" y="794144"/>
                    <a:pt x="1184720" y="734048"/>
                  </a:cubicBezTo>
                  <a:cubicBezTo>
                    <a:pt x="1176738" y="673951"/>
                    <a:pt x="1161479" y="634748"/>
                    <a:pt x="1132605" y="593197"/>
                  </a:cubicBezTo>
                  <a:cubicBezTo>
                    <a:pt x="1103730" y="551646"/>
                    <a:pt x="1055841" y="508217"/>
                    <a:pt x="1011473" y="484742"/>
                  </a:cubicBezTo>
                  <a:cubicBezTo>
                    <a:pt x="967105" y="461267"/>
                    <a:pt x="918511" y="457510"/>
                    <a:pt x="866396" y="452346"/>
                  </a:cubicBezTo>
                  <a:cubicBezTo>
                    <a:pt x="840339" y="449764"/>
                    <a:pt x="811289" y="449705"/>
                    <a:pt x="782326" y="450497"/>
                  </a:cubicBezTo>
                  <a:close/>
                  <a:moveTo>
                    <a:pt x="806681" y="756"/>
                  </a:moveTo>
                  <a:cubicBezTo>
                    <a:pt x="855646" y="-584"/>
                    <a:pt x="904759" y="-485"/>
                    <a:pt x="948812" y="3881"/>
                  </a:cubicBezTo>
                  <a:cubicBezTo>
                    <a:pt x="1036918" y="12612"/>
                    <a:pt x="1119072" y="18963"/>
                    <a:pt x="1194081" y="58650"/>
                  </a:cubicBezTo>
                  <a:cubicBezTo>
                    <a:pt x="1269090" y="98337"/>
                    <a:pt x="1350052" y="171759"/>
                    <a:pt x="1398868" y="242006"/>
                  </a:cubicBezTo>
                  <a:cubicBezTo>
                    <a:pt x="1447684" y="312253"/>
                    <a:pt x="1473481" y="378531"/>
                    <a:pt x="1486975" y="480131"/>
                  </a:cubicBezTo>
                  <a:cubicBezTo>
                    <a:pt x="1500469" y="581731"/>
                    <a:pt x="1478641" y="718653"/>
                    <a:pt x="1479831" y="851606"/>
                  </a:cubicBezTo>
                  <a:cubicBezTo>
                    <a:pt x="1481021" y="984559"/>
                    <a:pt x="1494118" y="1196491"/>
                    <a:pt x="1494118" y="1277850"/>
                  </a:cubicBezTo>
                  <a:cubicBezTo>
                    <a:pt x="1494118" y="1359209"/>
                    <a:pt x="1488562" y="1323887"/>
                    <a:pt x="1479831" y="1339762"/>
                  </a:cubicBezTo>
                  <a:cubicBezTo>
                    <a:pt x="1471100" y="1355637"/>
                    <a:pt x="1476656" y="1366750"/>
                    <a:pt x="1441731" y="1373100"/>
                  </a:cubicBezTo>
                  <a:cubicBezTo>
                    <a:pt x="1406806" y="1379450"/>
                    <a:pt x="1359181" y="1376671"/>
                    <a:pt x="1270281" y="1377862"/>
                  </a:cubicBezTo>
                  <a:lnTo>
                    <a:pt x="908331" y="1380243"/>
                  </a:lnTo>
                  <a:cubicBezTo>
                    <a:pt x="908331" y="1380243"/>
                    <a:pt x="628534" y="1367147"/>
                    <a:pt x="498756" y="1365956"/>
                  </a:cubicBezTo>
                  <a:cubicBezTo>
                    <a:pt x="368978" y="1364766"/>
                    <a:pt x="205068" y="1374688"/>
                    <a:pt x="129662" y="1373100"/>
                  </a:cubicBezTo>
                  <a:cubicBezTo>
                    <a:pt x="129662" y="1373100"/>
                    <a:pt x="67352" y="1374687"/>
                    <a:pt x="46318" y="1356431"/>
                  </a:cubicBezTo>
                  <a:cubicBezTo>
                    <a:pt x="25284" y="1338175"/>
                    <a:pt x="10600" y="1333015"/>
                    <a:pt x="3456" y="1263562"/>
                  </a:cubicBezTo>
                  <a:cubicBezTo>
                    <a:pt x="-3688" y="1194109"/>
                    <a:pt x="2265" y="1041312"/>
                    <a:pt x="3456" y="939712"/>
                  </a:cubicBezTo>
                  <a:cubicBezTo>
                    <a:pt x="4647" y="838112"/>
                    <a:pt x="9013" y="732940"/>
                    <a:pt x="10600" y="653962"/>
                  </a:cubicBezTo>
                  <a:cubicBezTo>
                    <a:pt x="12187" y="574984"/>
                    <a:pt x="7822" y="511484"/>
                    <a:pt x="12981" y="465843"/>
                  </a:cubicBezTo>
                  <a:cubicBezTo>
                    <a:pt x="18140" y="420202"/>
                    <a:pt x="26078" y="422980"/>
                    <a:pt x="41556" y="380118"/>
                  </a:cubicBezTo>
                  <a:cubicBezTo>
                    <a:pt x="57034" y="337256"/>
                    <a:pt x="75688" y="252721"/>
                    <a:pt x="105850" y="208668"/>
                  </a:cubicBezTo>
                  <a:cubicBezTo>
                    <a:pt x="136012" y="164615"/>
                    <a:pt x="168953" y="147153"/>
                    <a:pt x="222531" y="115800"/>
                  </a:cubicBezTo>
                  <a:cubicBezTo>
                    <a:pt x="276109" y="84447"/>
                    <a:pt x="354293" y="38409"/>
                    <a:pt x="427318" y="20550"/>
                  </a:cubicBezTo>
                  <a:cubicBezTo>
                    <a:pt x="500343" y="2691"/>
                    <a:pt x="578527" y="9040"/>
                    <a:pt x="665443" y="6262"/>
                  </a:cubicBezTo>
                  <a:cubicBezTo>
                    <a:pt x="708901" y="4873"/>
                    <a:pt x="757717" y="2095"/>
                    <a:pt x="806681" y="75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362AFE7B-E6DA-44D7-9F98-DB773DD8112A}"/>
                </a:ext>
              </a:extLst>
            </p:cNvPr>
            <p:cNvGrpSpPr/>
            <p:nvPr/>
          </p:nvGrpSpPr>
          <p:grpSpPr>
            <a:xfrm rot="10800000">
              <a:off x="4079898" y="4016823"/>
              <a:ext cx="502814" cy="305062"/>
              <a:chOff x="4979217" y="4633609"/>
              <a:chExt cx="1195705" cy="845793"/>
            </a:xfrm>
            <a:solidFill>
              <a:schemeClr val="bg1">
                <a:lumMod val="95000"/>
              </a:schemeClr>
            </a:solidFill>
          </p:grpSpPr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0D2A84FE-018E-499E-8EC8-E5810CC7FF29}"/>
                  </a:ext>
                </a:extLst>
              </p:cNvPr>
              <p:cNvSpPr/>
              <p:nvPr/>
            </p:nvSpPr>
            <p:spPr bwMode="auto">
              <a:xfrm>
                <a:off x="5593651" y="4633609"/>
                <a:ext cx="113994" cy="412726"/>
              </a:xfrm>
              <a:custGeom>
                <a:avLst/>
                <a:gdLst>
                  <a:gd name="connsiteX0" fmla="*/ 0 w 689528"/>
                  <a:gd name="connsiteY0" fmla="*/ 0 h 1904235"/>
                  <a:gd name="connsiteX1" fmla="*/ 686474 w 689528"/>
                  <a:gd name="connsiteY1" fmla="*/ 0 h 1904235"/>
                  <a:gd name="connsiteX2" fmla="*/ 689528 w 689528"/>
                  <a:gd name="connsiteY2" fmla="*/ 110631 h 1904235"/>
                  <a:gd name="connsiteX3" fmla="*/ 672069 w 689528"/>
                  <a:gd name="connsiteY3" fmla="*/ 297785 h 1904235"/>
                  <a:gd name="connsiteX4" fmla="*/ 595870 w 689528"/>
                  <a:gd name="connsiteY4" fmla="*/ 746847 h 1904235"/>
                  <a:gd name="connsiteX5" fmla="*/ 532372 w 689528"/>
                  <a:gd name="connsiteY5" fmla="*/ 1227984 h 1904235"/>
                  <a:gd name="connsiteX6" fmla="*/ 487919 w 689528"/>
                  <a:gd name="connsiteY6" fmla="*/ 1564780 h 1904235"/>
                  <a:gd name="connsiteX7" fmla="*/ 401228 w 689528"/>
                  <a:gd name="connsiteY7" fmla="*/ 1900972 h 1904235"/>
                  <a:gd name="connsiteX8" fmla="*/ 310119 w 689528"/>
                  <a:gd name="connsiteY8" fmla="*/ 1721149 h 1904235"/>
                  <a:gd name="connsiteX9" fmla="*/ 272019 w 689528"/>
                  <a:gd name="connsiteY9" fmla="*/ 1556761 h 1904235"/>
                  <a:gd name="connsiteX10" fmla="*/ 214872 w 689528"/>
                  <a:gd name="connsiteY10" fmla="*/ 1171852 h 1904235"/>
                  <a:gd name="connsiteX11" fmla="*/ 189471 w 689528"/>
                  <a:gd name="connsiteY11" fmla="*/ 802981 h 1904235"/>
                  <a:gd name="connsiteX12" fmla="*/ 113273 w 689528"/>
                  <a:gd name="connsiteY12" fmla="*/ 377974 h 1904235"/>
                  <a:gd name="connsiteX13" fmla="*/ 1111 w 689528"/>
                  <a:gd name="connsiteY13" fmla="*/ 37005 h 1904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9528" h="1904235">
                    <a:moveTo>
                      <a:pt x="0" y="0"/>
                    </a:moveTo>
                    <a:lnTo>
                      <a:pt x="686474" y="0"/>
                    </a:lnTo>
                    <a:lnTo>
                      <a:pt x="689528" y="110631"/>
                    </a:lnTo>
                    <a:cubicBezTo>
                      <a:pt x="687412" y="169279"/>
                      <a:pt x="681593" y="230415"/>
                      <a:pt x="672069" y="297785"/>
                    </a:cubicBezTo>
                    <a:cubicBezTo>
                      <a:pt x="653020" y="432525"/>
                      <a:pt x="562005" y="567756"/>
                      <a:pt x="595870" y="746847"/>
                    </a:cubicBezTo>
                    <a:cubicBezTo>
                      <a:pt x="629736" y="925938"/>
                      <a:pt x="550364" y="1091661"/>
                      <a:pt x="532372" y="1227984"/>
                    </a:cubicBezTo>
                    <a:cubicBezTo>
                      <a:pt x="514379" y="1364306"/>
                      <a:pt x="458976" y="1452615"/>
                      <a:pt x="487919" y="1564780"/>
                    </a:cubicBezTo>
                    <a:cubicBezTo>
                      <a:pt x="516862" y="1676945"/>
                      <a:pt x="430861" y="1874910"/>
                      <a:pt x="401228" y="1900972"/>
                    </a:cubicBezTo>
                    <a:cubicBezTo>
                      <a:pt x="371595" y="1927033"/>
                      <a:pt x="299903" y="1790546"/>
                      <a:pt x="310119" y="1721149"/>
                    </a:cubicBezTo>
                    <a:cubicBezTo>
                      <a:pt x="320335" y="1651753"/>
                      <a:pt x="287894" y="1648311"/>
                      <a:pt x="272019" y="1556761"/>
                    </a:cubicBezTo>
                    <a:cubicBezTo>
                      <a:pt x="256143" y="1465211"/>
                      <a:pt x="228630" y="1297482"/>
                      <a:pt x="214872" y="1171852"/>
                    </a:cubicBezTo>
                    <a:cubicBezTo>
                      <a:pt x="201114" y="1046221"/>
                      <a:pt x="238156" y="891189"/>
                      <a:pt x="189471" y="802981"/>
                    </a:cubicBezTo>
                    <a:cubicBezTo>
                      <a:pt x="140786" y="714773"/>
                      <a:pt x="142896" y="520208"/>
                      <a:pt x="113273" y="377974"/>
                    </a:cubicBezTo>
                    <a:cubicBezTo>
                      <a:pt x="91056" y="271299"/>
                      <a:pt x="15284" y="137653"/>
                      <a:pt x="1111" y="37005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448E21E4-F2E1-4C6D-A705-E841EBAED0CD}"/>
                  </a:ext>
                </a:extLst>
              </p:cNvPr>
              <p:cNvSpPr/>
              <p:nvPr/>
            </p:nvSpPr>
            <p:spPr bwMode="auto">
              <a:xfrm>
                <a:off x="5123191" y="4633609"/>
                <a:ext cx="149449" cy="412726"/>
              </a:xfrm>
              <a:custGeom>
                <a:avLst/>
                <a:gdLst>
                  <a:gd name="connsiteX0" fmla="*/ 0 w 689528"/>
                  <a:gd name="connsiteY0" fmla="*/ 0 h 1904235"/>
                  <a:gd name="connsiteX1" fmla="*/ 686474 w 689528"/>
                  <a:gd name="connsiteY1" fmla="*/ 0 h 1904235"/>
                  <a:gd name="connsiteX2" fmla="*/ 689528 w 689528"/>
                  <a:gd name="connsiteY2" fmla="*/ 110631 h 1904235"/>
                  <a:gd name="connsiteX3" fmla="*/ 672069 w 689528"/>
                  <a:gd name="connsiteY3" fmla="*/ 297785 h 1904235"/>
                  <a:gd name="connsiteX4" fmla="*/ 595870 w 689528"/>
                  <a:gd name="connsiteY4" fmla="*/ 746847 h 1904235"/>
                  <a:gd name="connsiteX5" fmla="*/ 532372 w 689528"/>
                  <a:gd name="connsiteY5" fmla="*/ 1227984 h 1904235"/>
                  <a:gd name="connsiteX6" fmla="*/ 487919 w 689528"/>
                  <a:gd name="connsiteY6" fmla="*/ 1564780 h 1904235"/>
                  <a:gd name="connsiteX7" fmla="*/ 401228 w 689528"/>
                  <a:gd name="connsiteY7" fmla="*/ 1900972 h 1904235"/>
                  <a:gd name="connsiteX8" fmla="*/ 310119 w 689528"/>
                  <a:gd name="connsiteY8" fmla="*/ 1721149 h 1904235"/>
                  <a:gd name="connsiteX9" fmla="*/ 272019 w 689528"/>
                  <a:gd name="connsiteY9" fmla="*/ 1556761 h 1904235"/>
                  <a:gd name="connsiteX10" fmla="*/ 214872 w 689528"/>
                  <a:gd name="connsiteY10" fmla="*/ 1171852 h 1904235"/>
                  <a:gd name="connsiteX11" fmla="*/ 189471 w 689528"/>
                  <a:gd name="connsiteY11" fmla="*/ 802981 h 1904235"/>
                  <a:gd name="connsiteX12" fmla="*/ 113273 w 689528"/>
                  <a:gd name="connsiteY12" fmla="*/ 377974 h 1904235"/>
                  <a:gd name="connsiteX13" fmla="*/ 1111 w 689528"/>
                  <a:gd name="connsiteY13" fmla="*/ 37005 h 1904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9528" h="1904235">
                    <a:moveTo>
                      <a:pt x="0" y="0"/>
                    </a:moveTo>
                    <a:lnTo>
                      <a:pt x="686474" y="0"/>
                    </a:lnTo>
                    <a:lnTo>
                      <a:pt x="689528" y="110631"/>
                    </a:lnTo>
                    <a:cubicBezTo>
                      <a:pt x="687412" y="169279"/>
                      <a:pt x="681593" y="230415"/>
                      <a:pt x="672069" y="297785"/>
                    </a:cubicBezTo>
                    <a:cubicBezTo>
                      <a:pt x="653020" y="432525"/>
                      <a:pt x="562005" y="567756"/>
                      <a:pt x="595870" y="746847"/>
                    </a:cubicBezTo>
                    <a:cubicBezTo>
                      <a:pt x="629736" y="925938"/>
                      <a:pt x="550364" y="1091661"/>
                      <a:pt x="532372" y="1227984"/>
                    </a:cubicBezTo>
                    <a:cubicBezTo>
                      <a:pt x="514379" y="1364306"/>
                      <a:pt x="458976" y="1452615"/>
                      <a:pt x="487919" y="1564780"/>
                    </a:cubicBezTo>
                    <a:cubicBezTo>
                      <a:pt x="516862" y="1676945"/>
                      <a:pt x="430861" y="1874910"/>
                      <a:pt x="401228" y="1900972"/>
                    </a:cubicBezTo>
                    <a:cubicBezTo>
                      <a:pt x="371595" y="1927033"/>
                      <a:pt x="299903" y="1790546"/>
                      <a:pt x="310119" y="1721149"/>
                    </a:cubicBezTo>
                    <a:cubicBezTo>
                      <a:pt x="320335" y="1651753"/>
                      <a:pt x="287894" y="1648311"/>
                      <a:pt x="272019" y="1556761"/>
                    </a:cubicBezTo>
                    <a:cubicBezTo>
                      <a:pt x="256143" y="1465211"/>
                      <a:pt x="228630" y="1297482"/>
                      <a:pt x="214872" y="1171852"/>
                    </a:cubicBezTo>
                    <a:cubicBezTo>
                      <a:pt x="201114" y="1046221"/>
                      <a:pt x="238156" y="891189"/>
                      <a:pt x="189471" y="802981"/>
                    </a:cubicBezTo>
                    <a:cubicBezTo>
                      <a:pt x="140786" y="714773"/>
                      <a:pt x="142896" y="520208"/>
                      <a:pt x="113273" y="377974"/>
                    </a:cubicBezTo>
                    <a:cubicBezTo>
                      <a:pt x="91056" y="271299"/>
                      <a:pt x="15284" y="137653"/>
                      <a:pt x="1111" y="37005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B189F8D0-C2B2-4B3C-834D-8875E62766D1}"/>
                  </a:ext>
                </a:extLst>
              </p:cNvPr>
              <p:cNvSpPr/>
              <p:nvPr/>
            </p:nvSpPr>
            <p:spPr bwMode="auto">
              <a:xfrm>
                <a:off x="5455671" y="4633609"/>
                <a:ext cx="202446" cy="578619"/>
              </a:xfrm>
              <a:custGeom>
                <a:avLst/>
                <a:gdLst>
                  <a:gd name="connsiteX0" fmla="*/ 1864 w 519627"/>
                  <a:gd name="connsiteY0" fmla="*/ 0 h 1485166"/>
                  <a:gd name="connsiteX1" fmla="*/ 517669 w 519627"/>
                  <a:gd name="connsiteY1" fmla="*/ 0 h 1485166"/>
                  <a:gd name="connsiteX2" fmla="*/ 519627 w 519627"/>
                  <a:gd name="connsiteY2" fmla="*/ 73917 h 1485166"/>
                  <a:gd name="connsiteX3" fmla="*/ 506448 w 519627"/>
                  <a:gd name="connsiteY3" fmla="*/ 221175 h 1485166"/>
                  <a:gd name="connsiteX4" fmla="*/ 448932 w 519627"/>
                  <a:gd name="connsiteY4" fmla="*/ 574507 h 1485166"/>
                  <a:gd name="connsiteX5" fmla="*/ 401003 w 519627"/>
                  <a:gd name="connsiteY5" fmla="*/ 953076 h 1485166"/>
                  <a:gd name="connsiteX6" fmla="*/ 367449 w 519627"/>
                  <a:gd name="connsiteY6" fmla="*/ 1218076 h 1485166"/>
                  <a:gd name="connsiteX7" fmla="*/ 302013 w 519627"/>
                  <a:gd name="connsiteY7" fmla="*/ 1482599 h 1485166"/>
                  <a:gd name="connsiteX8" fmla="*/ 233243 w 519627"/>
                  <a:gd name="connsiteY8" fmla="*/ 1341111 h 1485166"/>
                  <a:gd name="connsiteX9" fmla="*/ 204484 w 519627"/>
                  <a:gd name="connsiteY9" fmla="*/ 1211766 h 1485166"/>
                  <a:gd name="connsiteX10" fmla="*/ 161349 w 519627"/>
                  <a:gd name="connsiteY10" fmla="*/ 908911 h 1485166"/>
                  <a:gd name="connsiteX11" fmla="*/ 142176 w 519627"/>
                  <a:gd name="connsiteY11" fmla="*/ 618674 h 1485166"/>
                  <a:gd name="connsiteX12" fmla="*/ 84661 w 519627"/>
                  <a:gd name="connsiteY12" fmla="*/ 284269 h 1485166"/>
                  <a:gd name="connsiteX13" fmla="*/ 0 w 519627"/>
                  <a:gd name="connsiteY13" fmla="*/ 15987 h 1485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19627" h="1485166">
                    <a:moveTo>
                      <a:pt x="1864" y="0"/>
                    </a:moveTo>
                    <a:lnTo>
                      <a:pt x="517669" y="0"/>
                    </a:lnTo>
                    <a:lnTo>
                      <a:pt x="519627" y="73917"/>
                    </a:lnTo>
                    <a:cubicBezTo>
                      <a:pt x="518029" y="120063"/>
                      <a:pt x="513637" y="168167"/>
                      <a:pt x="506448" y="221175"/>
                    </a:cubicBezTo>
                    <a:cubicBezTo>
                      <a:pt x="492069" y="327191"/>
                      <a:pt x="423370" y="433594"/>
                      <a:pt x="448932" y="574507"/>
                    </a:cubicBezTo>
                    <a:cubicBezTo>
                      <a:pt x="474495" y="715420"/>
                      <a:pt x="414584" y="845814"/>
                      <a:pt x="401003" y="953076"/>
                    </a:cubicBezTo>
                    <a:cubicBezTo>
                      <a:pt x="387421" y="1060338"/>
                      <a:pt x="345602" y="1129821"/>
                      <a:pt x="367449" y="1218076"/>
                    </a:cubicBezTo>
                    <a:cubicBezTo>
                      <a:pt x="389296" y="1306330"/>
                      <a:pt x="324381" y="1462093"/>
                      <a:pt x="302013" y="1482599"/>
                    </a:cubicBezTo>
                    <a:cubicBezTo>
                      <a:pt x="279646" y="1503105"/>
                      <a:pt x="225532" y="1395714"/>
                      <a:pt x="233243" y="1341111"/>
                    </a:cubicBezTo>
                    <a:cubicBezTo>
                      <a:pt x="240954" y="1286508"/>
                      <a:pt x="216467" y="1283800"/>
                      <a:pt x="204484" y="1211766"/>
                    </a:cubicBezTo>
                    <a:cubicBezTo>
                      <a:pt x="192501" y="1139732"/>
                      <a:pt x="171734" y="1007760"/>
                      <a:pt x="161349" y="908911"/>
                    </a:cubicBezTo>
                    <a:cubicBezTo>
                      <a:pt x="150965" y="810062"/>
                      <a:pt x="178924" y="688079"/>
                      <a:pt x="142176" y="618674"/>
                    </a:cubicBezTo>
                    <a:cubicBezTo>
                      <a:pt x="105428" y="549270"/>
                      <a:pt x="107021" y="396182"/>
                      <a:pt x="84661" y="284269"/>
                    </a:cubicBezTo>
                    <a:cubicBezTo>
                      <a:pt x="67891" y="200335"/>
                      <a:pt x="10698" y="95179"/>
                      <a:pt x="0" y="1598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BE8828D7-F389-4E52-BD66-B41F63B526AE}"/>
                  </a:ext>
                </a:extLst>
              </p:cNvPr>
              <p:cNvSpPr/>
              <p:nvPr/>
            </p:nvSpPr>
            <p:spPr bwMode="auto">
              <a:xfrm>
                <a:off x="5645617" y="4633609"/>
                <a:ext cx="225531" cy="741887"/>
              </a:xfrm>
              <a:custGeom>
                <a:avLst/>
                <a:gdLst>
                  <a:gd name="connsiteX0" fmla="*/ 0 w 578881"/>
                  <a:gd name="connsiteY0" fmla="*/ 0 h 1904234"/>
                  <a:gd name="connsiteX1" fmla="*/ 578881 w 578881"/>
                  <a:gd name="connsiteY1" fmla="*/ 0 h 1904234"/>
                  <a:gd name="connsiteX2" fmla="*/ 577484 w 578881"/>
                  <a:gd name="connsiteY2" fmla="*/ 18923 h 1904234"/>
                  <a:gd name="connsiteX3" fmla="*/ 508524 w 578881"/>
                  <a:gd name="connsiteY3" fmla="*/ 226077 h 1904234"/>
                  <a:gd name="connsiteX4" fmla="*/ 487404 w 578881"/>
                  <a:gd name="connsiteY4" fmla="*/ 491128 h 1904234"/>
                  <a:gd name="connsiteX5" fmla="*/ 468579 w 578881"/>
                  <a:gd name="connsiteY5" fmla="*/ 748146 h 1904234"/>
                  <a:gd name="connsiteX6" fmla="*/ 418645 w 578881"/>
                  <a:gd name="connsiteY6" fmla="*/ 1230055 h 1904234"/>
                  <a:gd name="connsiteX7" fmla="*/ 315517 w 578881"/>
                  <a:gd name="connsiteY7" fmla="*/ 1904124 h 1904234"/>
                  <a:gd name="connsiteX8" fmla="*/ 168972 w 578881"/>
                  <a:gd name="connsiteY8" fmla="*/ 1173833 h 1904234"/>
                  <a:gd name="connsiteX9" fmla="*/ 148997 w 578881"/>
                  <a:gd name="connsiteY9" fmla="*/ 804370 h 1904234"/>
                  <a:gd name="connsiteX10" fmla="*/ 89077 w 578881"/>
                  <a:gd name="connsiteY10" fmla="*/ 378680 h 1904234"/>
                  <a:gd name="connsiteX11" fmla="*/ 876 w 578881"/>
                  <a:gd name="connsiteY11" fmla="*/ 37163 h 1904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78881" h="1904234">
                    <a:moveTo>
                      <a:pt x="0" y="0"/>
                    </a:moveTo>
                    <a:lnTo>
                      <a:pt x="578881" y="0"/>
                    </a:lnTo>
                    <a:lnTo>
                      <a:pt x="577484" y="18923"/>
                    </a:lnTo>
                    <a:cubicBezTo>
                      <a:pt x="561337" y="94414"/>
                      <a:pt x="520528" y="156986"/>
                      <a:pt x="508524" y="226077"/>
                    </a:cubicBezTo>
                    <a:cubicBezTo>
                      <a:pt x="492521" y="318197"/>
                      <a:pt x="474090" y="416163"/>
                      <a:pt x="487404" y="491128"/>
                    </a:cubicBezTo>
                    <a:cubicBezTo>
                      <a:pt x="500719" y="566093"/>
                      <a:pt x="480039" y="624991"/>
                      <a:pt x="468579" y="748146"/>
                    </a:cubicBezTo>
                    <a:cubicBezTo>
                      <a:pt x="457119" y="871301"/>
                      <a:pt x="459137" y="1133774"/>
                      <a:pt x="418645" y="1230055"/>
                    </a:cubicBezTo>
                    <a:cubicBezTo>
                      <a:pt x="378153" y="1326337"/>
                      <a:pt x="357130" y="1913494"/>
                      <a:pt x="315517" y="1904124"/>
                    </a:cubicBezTo>
                    <a:cubicBezTo>
                      <a:pt x="273905" y="1894755"/>
                      <a:pt x="236673" y="1260743"/>
                      <a:pt x="168972" y="1173833"/>
                    </a:cubicBezTo>
                    <a:cubicBezTo>
                      <a:pt x="101271" y="1086923"/>
                      <a:pt x="182288" y="852560"/>
                      <a:pt x="148997" y="804370"/>
                    </a:cubicBezTo>
                    <a:cubicBezTo>
                      <a:pt x="115706" y="756180"/>
                      <a:pt x="112372" y="521143"/>
                      <a:pt x="89077" y="378680"/>
                    </a:cubicBezTo>
                    <a:cubicBezTo>
                      <a:pt x="71606" y="271834"/>
                      <a:pt x="12021" y="137973"/>
                      <a:pt x="876" y="3716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86C23BD7-DB72-4E85-ABEC-1D2F1D92D1EB}"/>
                  </a:ext>
                </a:extLst>
              </p:cNvPr>
              <p:cNvSpPr/>
              <p:nvPr/>
            </p:nvSpPr>
            <p:spPr bwMode="auto">
              <a:xfrm>
                <a:off x="5802091" y="4633609"/>
                <a:ext cx="208048" cy="845793"/>
              </a:xfrm>
              <a:custGeom>
                <a:avLst/>
                <a:gdLst>
                  <a:gd name="connsiteX0" fmla="*/ 0 w 534007"/>
                  <a:gd name="connsiteY0" fmla="*/ 0 h 2170934"/>
                  <a:gd name="connsiteX1" fmla="*/ 531762 w 534007"/>
                  <a:gd name="connsiteY1" fmla="*/ 0 h 2170934"/>
                  <a:gd name="connsiteX2" fmla="*/ 534007 w 534007"/>
                  <a:gd name="connsiteY2" fmla="*/ 119912 h 2170934"/>
                  <a:gd name="connsiteX3" fmla="*/ 520481 w 534007"/>
                  <a:gd name="connsiteY3" fmla="*/ 333772 h 2170934"/>
                  <a:gd name="connsiteX4" fmla="*/ 461455 w 534007"/>
                  <a:gd name="connsiteY4" fmla="*/ 846913 h 2170934"/>
                  <a:gd name="connsiteX5" fmla="*/ 412266 w 534007"/>
                  <a:gd name="connsiteY5" fmla="*/ 1396705 h 2170934"/>
                  <a:gd name="connsiteX6" fmla="*/ 377831 w 534007"/>
                  <a:gd name="connsiteY6" fmla="*/ 1781561 h 2170934"/>
                  <a:gd name="connsiteX7" fmla="*/ 310676 w 534007"/>
                  <a:gd name="connsiteY7" fmla="*/ 2165725 h 2170934"/>
                  <a:gd name="connsiteX8" fmla="*/ 195829 w 534007"/>
                  <a:gd name="connsiteY8" fmla="*/ 1983151 h 2170934"/>
                  <a:gd name="connsiteX9" fmla="*/ 210585 w 534007"/>
                  <a:gd name="connsiteY9" fmla="*/ 1772397 h 2170934"/>
                  <a:gd name="connsiteX10" fmla="*/ 200749 w 534007"/>
                  <a:gd name="connsiteY10" fmla="*/ 1318820 h 2170934"/>
                  <a:gd name="connsiteX11" fmla="*/ 146640 w 534007"/>
                  <a:gd name="connsiteY11" fmla="*/ 911057 h 2170934"/>
                  <a:gd name="connsiteX12" fmla="*/ 87613 w 534007"/>
                  <a:gd name="connsiteY12" fmla="*/ 425404 h 2170934"/>
                  <a:gd name="connsiteX13" fmla="*/ 728 w 534007"/>
                  <a:gd name="connsiteY13" fmla="*/ 35780 h 217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34007" h="2170934">
                    <a:moveTo>
                      <a:pt x="0" y="0"/>
                    </a:moveTo>
                    <a:lnTo>
                      <a:pt x="531762" y="0"/>
                    </a:lnTo>
                    <a:lnTo>
                      <a:pt x="534007" y="119912"/>
                    </a:lnTo>
                    <a:cubicBezTo>
                      <a:pt x="532367" y="186929"/>
                      <a:pt x="527859" y="256789"/>
                      <a:pt x="520481" y="333772"/>
                    </a:cubicBezTo>
                    <a:cubicBezTo>
                      <a:pt x="505725" y="487738"/>
                      <a:pt x="435221" y="642266"/>
                      <a:pt x="461455" y="846913"/>
                    </a:cubicBezTo>
                    <a:cubicBezTo>
                      <a:pt x="487689" y="1051560"/>
                      <a:pt x="426204" y="1240930"/>
                      <a:pt x="412266" y="1396705"/>
                    </a:cubicBezTo>
                    <a:cubicBezTo>
                      <a:pt x="398328" y="1552480"/>
                      <a:pt x="355410" y="1653390"/>
                      <a:pt x="377831" y="1781561"/>
                    </a:cubicBezTo>
                    <a:cubicBezTo>
                      <a:pt x="400252" y="1909731"/>
                      <a:pt x="341010" y="2132126"/>
                      <a:pt x="310676" y="2165725"/>
                    </a:cubicBezTo>
                    <a:cubicBezTo>
                      <a:pt x="280342" y="2199324"/>
                      <a:pt x="187915" y="2062450"/>
                      <a:pt x="195829" y="1983151"/>
                    </a:cubicBezTo>
                    <a:cubicBezTo>
                      <a:pt x="203742" y="1903851"/>
                      <a:pt x="209765" y="1883120"/>
                      <a:pt x="210585" y="1772397"/>
                    </a:cubicBezTo>
                    <a:cubicBezTo>
                      <a:pt x="211405" y="1661675"/>
                      <a:pt x="211407" y="1462377"/>
                      <a:pt x="200749" y="1318820"/>
                    </a:cubicBezTo>
                    <a:cubicBezTo>
                      <a:pt x="190092" y="1175262"/>
                      <a:pt x="165496" y="1059959"/>
                      <a:pt x="146640" y="911057"/>
                    </a:cubicBezTo>
                    <a:cubicBezTo>
                      <a:pt x="127783" y="762154"/>
                      <a:pt x="110561" y="587933"/>
                      <a:pt x="87613" y="425404"/>
                    </a:cubicBezTo>
                    <a:cubicBezTo>
                      <a:pt x="70403" y="303506"/>
                      <a:pt x="11707" y="150790"/>
                      <a:pt x="728" y="3578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22A1FBC8-276D-4A08-83B4-5DBA6E690F66}"/>
                  </a:ext>
                </a:extLst>
              </p:cNvPr>
              <p:cNvSpPr/>
              <p:nvPr/>
            </p:nvSpPr>
            <p:spPr bwMode="auto">
              <a:xfrm>
                <a:off x="5923113" y="4633609"/>
                <a:ext cx="251809" cy="666288"/>
              </a:xfrm>
              <a:custGeom>
                <a:avLst/>
                <a:gdLst>
                  <a:gd name="connsiteX0" fmla="*/ 0 w 689528"/>
                  <a:gd name="connsiteY0" fmla="*/ 0 h 1904235"/>
                  <a:gd name="connsiteX1" fmla="*/ 686474 w 689528"/>
                  <a:gd name="connsiteY1" fmla="*/ 0 h 1904235"/>
                  <a:gd name="connsiteX2" fmla="*/ 689528 w 689528"/>
                  <a:gd name="connsiteY2" fmla="*/ 110631 h 1904235"/>
                  <a:gd name="connsiteX3" fmla="*/ 672068 w 689528"/>
                  <a:gd name="connsiteY3" fmla="*/ 297785 h 1904235"/>
                  <a:gd name="connsiteX4" fmla="*/ 595870 w 689528"/>
                  <a:gd name="connsiteY4" fmla="*/ 746847 h 1904235"/>
                  <a:gd name="connsiteX5" fmla="*/ 532371 w 689528"/>
                  <a:gd name="connsiteY5" fmla="*/ 1227984 h 1904235"/>
                  <a:gd name="connsiteX6" fmla="*/ 487919 w 689528"/>
                  <a:gd name="connsiteY6" fmla="*/ 1564780 h 1904235"/>
                  <a:gd name="connsiteX7" fmla="*/ 401228 w 689528"/>
                  <a:gd name="connsiteY7" fmla="*/ 1900972 h 1904235"/>
                  <a:gd name="connsiteX8" fmla="*/ 310119 w 689528"/>
                  <a:gd name="connsiteY8" fmla="*/ 1721149 h 1904235"/>
                  <a:gd name="connsiteX9" fmla="*/ 272018 w 689528"/>
                  <a:gd name="connsiteY9" fmla="*/ 1556761 h 1904235"/>
                  <a:gd name="connsiteX10" fmla="*/ 214872 w 689528"/>
                  <a:gd name="connsiteY10" fmla="*/ 1171852 h 1904235"/>
                  <a:gd name="connsiteX11" fmla="*/ 189471 w 689528"/>
                  <a:gd name="connsiteY11" fmla="*/ 802981 h 1904235"/>
                  <a:gd name="connsiteX12" fmla="*/ 113272 w 689528"/>
                  <a:gd name="connsiteY12" fmla="*/ 377974 h 1904235"/>
                  <a:gd name="connsiteX13" fmla="*/ 1111 w 689528"/>
                  <a:gd name="connsiteY13" fmla="*/ 37005 h 1904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9528" h="1904235">
                    <a:moveTo>
                      <a:pt x="0" y="0"/>
                    </a:moveTo>
                    <a:lnTo>
                      <a:pt x="686474" y="0"/>
                    </a:lnTo>
                    <a:lnTo>
                      <a:pt x="689528" y="110631"/>
                    </a:lnTo>
                    <a:cubicBezTo>
                      <a:pt x="687411" y="169279"/>
                      <a:pt x="681592" y="230415"/>
                      <a:pt x="672068" y="297785"/>
                    </a:cubicBezTo>
                    <a:cubicBezTo>
                      <a:pt x="653019" y="432525"/>
                      <a:pt x="562005" y="567756"/>
                      <a:pt x="595870" y="746847"/>
                    </a:cubicBezTo>
                    <a:cubicBezTo>
                      <a:pt x="629736" y="925938"/>
                      <a:pt x="550364" y="1091661"/>
                      <a:pt x="532371" y="1227984"/>
                    </a:cubicBezTo>
                    <a:cubicBezTo>
                      <a:pt x="514379" y="1364306"/>
                      <a:pt x="458975" y="1452615"/>
                      <a:pt x="487919" y="1564780"/>
                    </a:cubicBezTo>
                    <a:cubicBezTo>
                      <a:pt x="516862" y="1676945"/>
                      <a:pt x="430861" y="1874910"/>
                      <a:pt x="401228" y="1900972"/>
                    </a:cubicBezTo>
                    <a:cubicBezTo>
                      <a:pt x="371594" y="1927033"/>
                      <a:pt x="299903" y="1790546"/>
                      <a:pt x="310119" y="1721149"/>
                    </a:cubicBezTo>
                    <a:cubicBezTo>
                      <a:pt x="320335" y="1651753"/>
                      <a:pt x="287894" y="1648311"/>
                      <a:pt x="272018" y="1556761"/>
                    </a:cubicBezTo>
                    <a:cubicBezTo>
                      <a:pt x="256143" y="1465211"/>
                      <a:pt x="228630" y="1297482"/>
                      <a:pt x="214872" y="1171852"/>
                    </a:cubicBezTo>
                    <a:cubicBezTo>
                      <a:pt x="201114" y="1046221"/>
                      <a:pt x="238155" y="891189"/>
                      <a:pt x="189471" y="802981"/>
                    </a:cubicBezTo>
                    <a:cubicBezTo>
                      <a:pt x="140786" y="714773"/>
                      <a:pt x="142895" y="520208"/>
                      <a:pt x="113272" y="377974"/>
                    </a:cubicBezTo>
                    <a:cubicBezTo>
                      <a:pt x="91055" y="271299"/>
                      <a:pt x="15284" y="137653"/>
                      <a:pt x="1111" y="37005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63494509-A845-41A3-BA01-054B78055068}"/>
                  </a:ext>
                </a:extLst>
              </p:cNvPr>
              <p:cNvSpPr/>
              <p:nvPr/>
            </p:nvSpPr>
            <p:spPr bwMode="auto">
              <a:xfrm>
                <a:off x="5239467" y="4633609"/>
                <a:ext cx="255419" cy="741887"/>
              </a:xfrm>
              <a:custGeom>
                <a:avLst/>
                <a:gdLst>
                  <a:gd name="connsiteX0" fmla="*/ 0 w 689528"/>
                  <a:gd name="connsiteY0" fmla="*/ 0 h 1904235"/>
                  <a:gd name="connsiteX1" fmla="*/ 686474 w 689528"/>
                  <a:gd name="connsiteY1" fmla="*/ 0 h 1904235"/>
                  <a:gd name="connsiteX2" fmla="*/ 689528 w 689528"/>
                  <a:gd name="connsiteY2" fmla="*/ 110631 h 1904235"/>
                  <a:gd name="connsiteX3" fmla="*/ 672069 w 689528"/>
                  <a:gd name="connsiteY3" fmla="*/ 297785 h 1904235"/>
                  <a:gd name="connsiteX4" fmla="*/ 595870 w 689528"/>
                  <a:gd name="connsiteY4" fmla="*/ 746847 h 1904235"/>
                  <a:gd name="connsiteX5" fmla="*/ 532372 w 689528"/>
                  <a:gd name="connsiteY5" fmla="*/ 1227984 h 1904235"/>
                  <a:gd name="connsiteX6" fmla="*/ 487919 w 689528"/>
                  <a:gd name="connsiteY6" fmla="*/ 1564780 h 1904235"/>
                  <a:gd name="connsiteX7" fmla="*/ 401228 w 689528"/>
                  <a:gd name="connsiteY7" fmla="*/ 1900972 h 1904235"/>
                  <a:gd name="connsiteX8" fmla="*/ 310119 w 689528"/>
                  <a:gd name="connsiteY8" fmla="*/ 1721149 h 1904235"/>
                  <a:gd name="connsiteX9" fmla="*/ 272019 w 689528"/>
                  <a:gd name="connsiteY9" fmla="*/ 1556761 h 1904235"/>
                  <a:gd name="connsiteX10" fmla="*/ 214872 w 689528"/>
                  <a:gd name="connsiteY10" fmla="*/ 1171852 h 1904235"/>
                  <a:gd name="connsiteX11" fmla="*/ 189471 w 689528"/>
                  <a:gd name="connsiteY11" fmla="*/ 802981 h 1904235"/>
                  <a:gd name="connsiteX12" fmla="*/ 113273 w 689528"/>
                  <a:gd name="connsiteY12" fmla="*/ 377974 h 1904235"/>
                  <a:gd name="connsiteX13" fmla="*/ 1111 w 689528"/>
                  <a:gd name="connsiteY13" fmla="*/ 37005 h 1904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9528" h="1904235">
                    <a:moveTo>
                      <a:pt x="0" y="0"/>
                    </a:moveTo>
                    <a:lnTo>
                      <a:pt x="686474" y="0"/>
                    </a:lnTo>
                    <a:lnTo>
                      <a:pt x="689528" y="110631"/>
                    </a:lnTo>
                    <a:cubicBezTo>
                      <a:pt x="687412" y="169279"/>
                      <a:pt x="681593" y="230415"/>
                      <a:pt x="672069" y="297785"/>
                    </a:cubicBezTo>
                    <a:cubicBezTo>
                      <a:pt x="653020" y="432525"/>
                      <a:pt x="562005" y="567756"/>
                      <a:pt x="595870" y="746847"/>
                    </a:cubicBezTo>
                    <a:cubicBezTo>
                      <a:pt x="629736" y="925938"/>
                      <a:pt x="550364" y="1091661"/>
                      <a:pt x="532372" y="1227984"/>
                    </a:cubicBezTo>
                    <a:cubicBezTo>
                      <a:pt x="514379" y="1364306"/>
                      <a:pt x="458976" y="1452615"/>
                      <a:pt x="487919" y="1564780"/>
                    </a:cubicBezTo>
                    <a:cubicBezTo>
                      <a:pt x="516862" y="1676945"/>
                      <a:pt x="430861" y="1874910"/>
                      <a:pt x="401228" y="1900972"/>
                    </a:cubicBezTo>
                    <a:cubicBezTo>
                      <a:pt x="371595" y="1927033"/>
                      <a:pt x="299903" y="1790546"/>
                      <a:pt x="310119" y="1721149"/>
                    </a:cubicBezTo>
                    <a:cubicBezTo>
                      <a:pt x="320335" y="1651753"/>
                      <a:pt x="287894" y="1648311"/>
                      <a:pt x="272019" y="1556761"/>
                    </a:cubicBezTo>
                    <a:cubicBezTo>
                      <a:pt x="256143" y="1465211"/>
                      <a:pt x="228630" y="1297482"/>
                      <a:pt x="214872" y="1171852"/>
                    </a:cubicBezTo>
                    <a:cubicBezTo>
                      <a:pt x="201114" y="1046221"/>
                      <a:pt x="238156" y="891189"/>
                      <a:pt x="189471" y="802981"/>
                    </a:cubicBezTo>
                    <a:cubicBezTo>
                      <a:pt x="140786" y="714773"/>
                      <a:pt x="142896" y="520208"/>
                      <a:pt x="113273" y="377974"/>
                    </a:cubicBezTo>
                    <a:cubicBezTo>
                      <a:pt x="91056" y="271299"/>
                      <a:pt x="15284" y="137653"/>
                      <a:pt x="1111" y="37005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FA61E175-72A6-4CFD-8C38-03FC95E3E6B9}"/>
                  </a:ext>
                </a:extLst>
              </p:cNvPr>
              <p:cNvSpPr/>
              <p:nvPr/>
            </p:nvSpPr>
            <p:spPr bwMode="auto">
              <a:xfrm>
                <a:off x="4979217" y="4633609"/>
                <a:ext cx="176132" cy="561084"/>
              </a:xfrm>
              <a:custGeom>
                <a:avLst/>
                <a:gdLst>
                  <a:gd name="connsiteX0" fmla="*/ 0 w 689528"/>
                  <a:gd name="connsiteY0" fmla="*/ 0 h 1904235"/>
                  <a:gd name="connsiteX1" fmla="*/ 686474 w 689528"/>
                  <a:gd name="connsiteY1" fmla="*/ 0 h 1904235"/>
                  <a:gd name="connsiteX2" fmla="*/ 689528 w 689528"/>
                  <a:gd name="connsiteY2" fmla="*/ 110631 h 1904235"/>
                  <a:gd name="connsiteX3" fmla="*/ 672069 w 689528"/>
                  <a:gd name="connsiteY3" fmla="*/ 297785 h 1904235"/>
                  <a:gd name="connsiteX4" fmla="*/ 595870 w 689528"/>
                  <a:gd name="connsiteY4" fmla="*/ 746847 h 1904235"/>
                  <a:gd name="connsiteX5" fmla="*/ 532372 w 689528"/>
                  <a:gd name="connsiteY5" fmla="*/ 1227984 h 1904235"/>
                  <a:gd name="connsiteX6" fmla="*/ 487919 w 689528"/>
                  <a:gd name="connsiteY6" fmla="*/ 1564780 h 1904235"/>
                  <a:gd name="connsiteX7" fmla="*/ 401228 w 689528"/>
                  <a:gd name="connsiteY7" fmla="*/ 1900972 h 1904235"/>
                  <a:gd name="connsiteX8" fmla="*/ 310119 w 689528"/>
                  <a:gd name="connsiteY8" fmla="*/ 1721149 h 1904235"/>
                  <a:gd name="connsiteX9" fmla="*/ 272019 w 689528"/>
                  <a:gd name="connsiteY9" fmla="*/ 1556761 h 1904235"/>
                  <a:gd name="connsiteX10" fmla="*/ 214872 w 689528"/>
                  <a:gd name="connsiteY10" fmla="*/ 1171852 h 1904235"/>
                  <a:gd name="connsiteX11" fmla="*/ 189471 w 689528"/>
                  <a:gd name="connsiteY11" fmla="*/ 802981 h 1904235"/>
                  <a:gd name="connsiteX12" fmla="*/ 113273 w 689528"/>
                  <a:gd name="connsiteY12" fmla="*/ 377974 h 1904235"/>
                  <a:gd name="connsiteX13" fmla="*/ 1111 w 689528"/>
                  <a:gd name="connsiteY13" fmla="*/ 37005 h 1904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9528" h="1904235">
                    <a:moveTo>
                      <a:pt x="0" y="0"/>
                    </a:moveTo>
                    <a:lnTo>
                      <a:pt x="686474" y="0"/>
                    </a:lnTo>
                    <a:lnTo>
                      <a:pt x="689528" y="110631"/>
                    </a:lnTo>
                    <a:cubicBezTo>
                      <a:pt x="687412" y="169279"/>
                      <a:pt x="681593" y="230415"/>
                      <a:pt x="672069" y="297785"/>
                    </a:cubicBezTo>
                    <a:cubicBezTo>
                      <a:pt x="653020" y="432525"/>
                      <a:pt x="562005" y="567756"/>
                      <a:pt x="595870" y="746847"/>
                    </a:cubicBezTo>
                    <a:cubicBezTo>
                      <a:pt x="629736" y="925938"/>
                      <a:pt x="550364" y="1091661"/>
                      <a:pt x="532372" y="1227984"/>
                    </a:cubicBezTo>
                    <a:cubicBezTo>
                      <a:pt x="514379" y="1364306"/>
                      <a:pt x="458976" y="1452615"/>
                      <a:pt x="487919" y="1564780"/>
                    </a:cubicBezTo>
                    <a:cubicBezTo>
                      <a:pt x="516862" y="1676945"/>
                      <a:pt x="430861" y="1874910"/>
                      <a:pt x="401228" y="1900972"/>
                    </a:cubicBezTo>
                    <a:cubicBezTo>
                      <a:pt x="371595" y="1927033"/>
                      <a:pt x="299903" y="1790546"/>
                      <a:pt x="310119" y="1721149"/>
                    </a:cubicBezTo>
                    <a:cubicBezTo>
                      <a:pt x="320335" y="1651753"/>
                      <a:pt x="287894" y="1648311"/>
                      <a:pt x="272019" y="1556761"/>
                    </a:cubicBezTo>
                    <a:cubicBezTo>
                      <a:pt x="256143" y="1465211"/>
                      <a:pt x="228630" y="1297482"/>
                      <a:pt x="214872" y="1171852"/>
                    </a:cubicBezTo>
                    <a:cubicBezTo>
                      <a:pt x="201114" y="1046221"/>
                      <a:pt x="238156" y="891189"/>
                      <a:pt x="189471" y="802981"/>
                    </a:cubicBezTo>
                    <a:cubicBezTo>
                      <a:pt x="140786" y="714773"/>
                      <a:pt x="142896" y="520208"/>
                      <a:pt x="113273" y="377974"/>
                    </a:cubicBezTo>
                    <a:cubicBezTo>
                      <a:pt x="91056" y="271299"/>
                      <a:pt x="15284" y="137653"/>
                      <a:pt x="1111" y="37005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796A6E97-7FE2-4AEC-A5D6-0F2421B7089F}"/>
                </a:ext>
              </a:extLst>
            </p:cNvPr>
            <p:cNvGrpSpPr/>
            <p:nvPr/>
          </p:nvGrpSpPr>
          <p:grpSpPr>
            <a:xfrm rot="10800000" flipH="1">
              <a:off x="4939409" y="4016823"/>
              <a:ext cx="502814" cy="305062"/>
              <a:chOff x="4979217" y="4633609"/>
              <a:chExt cx="1195705" cy="845793"/>
            </a:xfrm>
            <a:solidFill>
              <a:schemeClr val="bg1">
                <a:lumMod val="95000"/>
              </a:schemeClr>
            </a:solidFill>
          </p:grpSpPr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3150B68C-D0AB-47CD-BE9A-21C0FD60D78A}"/>
                  </a:ext>
                </a:extLst>
              </p:cNvPr>
              <p:cNvSpPr/>
              <p:nvPr/>
            </p:nvSpPr>
            <p:spPr bwMode="auto">
              <a:xfrm>
                <a:off x="5593651" y="4633609"/>
                <a:ext cx="113994" cy="412726"/>
              </a:xfrm>
              <a:custGeom>
                <a:avLst/>
                <a:gdLst>
                  <a:gd name="connsiteX0" fmla="*/ 0 w 689528"/>
                  <a:gd name="connsiteY0" fmla="*/ 0 h 1904235"/>
                  <a:gd name="connsiteX1" fmla="*/ 686474 w 689528"/>
                  <a:gd name="connsiteY1" fmla="*/ 0 h 1904235"/>
                  <a:gd name="connsiteX2" fmla="*/ 689528 w 689528"/>
                  <a:gd name="connsiteY2" fmla="*/ 110631 h 1904235"/>
                  <a:gd name="connsiteX3" fmla="*/ 672069 w 689528"/>
                  <a:gd name="connsiteY3" fmla="*/ 297785 h 1904235"/>
                  <a:gd name="connsiteX4" fmla="*/ 595870 w 689528"/>
                  <a:gd name="connsiteY4" fmla="*/ 746847 h 1904235"/>
                  <a:gd name="connsiteX5" fmla="*/ 532372 w 689528"/>
                  <a:gd name="connsiteY5" fmla="*/ 1227984 h 1904235"/>
                  <a:gd name="connsiteX6" fmla="*/ 487919 w 689528"/>
                  <a:gd name="connsiteY6" fmla="*/ 1564780 h 1904235"/>
                  <a:gd name="connsiteX7" fmla="*/ 401228 w 689528"/>
                  <a:gd name="connsiteY7" fmla="*/ 1900972 h 1904235"/>
                  <a:gd name="connsiteX8" fmla="*/ 310119 w 689528"/>
                  <a:gd name="connsiteY8" fmla="*/ 1721149 h 1904235"/>
                  <a:gd name="connsiteX9" fmla="*/ 272019 w 689528"/>
                  <a:gd name="connsiteY9" fmla="*/ 1556761 h 1904235"/>
                  <a:gd name="connsiteX10" fmla="*/ 214872 w 689528"/>
                  <a:gd name="connsiteY10" fmla="*/ 1171852 h 1904235"/>
                  <a:gd name="connsiteX11" fmla="*/ 189471 w 689528"/>
                  <a:gd name="connsiteY11" fmla="*/ 802981 h 1904235"/>
                  <a:gd name="connsiteX12" fmla="*/ 113273 w 689528"/>
                  <a:gd name="connsiteY12" fmla="*/ 377974 h 1904235"/>
                  <a:gd name="connsiteX13" fmla="*/ 1111 w 689528"/>
                  <a:gd name="connsiteY13" fmla="*/ 37005 h 1904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9528" h="1904235">
                    <a:moveTo>
                      <a:pt x="0" y="0"/>
                    </a:moveTo>
                    <a:lnTo>
                      <a:pt x="686474" y="0"/>
                    </a:lnTo>
                    <a:lnTo>
                      <a:pt x="689528" y="110631"/>
                    </a:lnTo>
                    <a:cubicBezTo>
                      <a:pt x="687412" y="169279"/>
                      <a:pt x="681593" y="230415"/>
                      <a:pt x="672069" y="297785"/>
                    </a:cubicBezTo>
                    <a:cubicBezTo>
                      <a:pt x="653020" y="432525"/>
                      <a:pt x="562005" y="567756"/>
                      <a:pt x="595870" y="746847"/>
                    </a:cubicBezTo>
                    <a:cubicBezTo>
                      <a:pt x="629736" y="925938"/>
                      <a:pt x="550364" y="1091661"/>
                      <a:pt x="532372" y="1227984"/>
                    </a:cubicBezTo>
                    <a:cubicBezTo>
                      <a:pt x="514379" y="1364306"/>
                      <a:pt x="458976" y="1452615"/>
                      <a:pt x="487919" y="1564780"/>
                    </a:cubicBezTo>
                    <a:cubicBezTo>
                      <a:pt x="516862" y="1676945"/>
                      <a:pt x="430861" y="1874910"/>
                      <a:pt x="401228" y="1900972"/>
                    </a:cubicBezTo>
                    <a:cubicBezTo>
                      <a:pt x="371595" y="1927033"/>
                      <a:pt x="299903" y="1790546"/>
                      <a:pt x="310119" y="1721149"/>
                    </a:cubicBezTo>
                    <a:cubicBezTo>
                      <a:pt x="320335" y="1651753"/>
                      <a:pt x="287894" y="1648311"/>
                      <a:pt x="272019" y="1556761"/>
                    </a:cubicBezTo>
                    <a:cubicBezTo>
                      <a:pt x="256143" y="1465211"/>
                      <a:pt x="228630" y="1297482"/>
                      <a:pt x="214872" y="1171852"/>
                    </a:cubicBezTo>
                    <a:cubicBezTo>
                      <a:pt x="201114" y="1046221"/>
                      <a:pt x="238156" y="891189"/>
                      <a:pt x="189471" y="802981"/>
                    </a:cubicBezTo>
                    <a:cubicBezTo>
                      <a:pt x="140786" y="714773"/>
                      <a:pt x="142896" y="520208"/>
                      <a:pt x="113273" y="377974"/>
                    </a:cubicBezTo>
                    <a:cubicBezTo>
                      <a:pt x="91056" y="271299"/>
                      <a:pt x="15284" y="137653"/>
                      <a:pt x="1111" y="37005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3AE1BBAD-F5C0-4E77-94BF-404005D95E08}"/>
                  </a:ext>
                </a:extLst>
              </p:cNvPr>
              <p:cNvSpPr/>
              <p:nvPr/>
            </p:nvSpPr>
            <p:spPr bwMode="auto">
              <a:xfrm>
                <a:off x="5123191" y="4633609"/>
                <a:ext cx="149449" cy="412726"/>
              </a:xfrm>
              <a:custGeom>
                <a:avLst/>
                <a:gdLst>
                  <a:gd name="connsiteX0" fmla="*/ 0 w 689528"/>
                  <a:gd name="connsiteY0" fmla="*/ 0 h 1904235"/>
                  <a:gd name="connsiteX1" fmla="*/ 686474 w 689528"/>
                  <a:gd name="connsiteY1" fmla="*/ 0 h 1904235"/>
                  <a:gd name="connsiteX2" fmla="*/ 689528 w 689528"/>
                  <a:gd name="connsiteY2" fmla="*/ 110631 h 1904235"/>
                  <a:gd name="connsiteX3" fmla="*/ 672069 w 689528"/>
                  <a:gd name="connsiteY3" fmla="*/ 297785 h 1904235"/>
                  <a:gd name="connsiteX4" fmla="*/ 595870 w 689528"/>
                  <a:gd name="connsiteY4" fmla="*/ 746847 h 1904235"/>
                  <a:gd name="connsiteX5" fmla="*/ 532372 w 689528"/>
                  <a:gd name="connsiteY5" fmla="*/ 1227984 h 1904235"/>
                  <a:gd name="connsiteX6" fmla="*/ 487919 w 689528"/>
                  <a:gd name="connsiteY6" fmla="*/ 1564780 h 1904235"/>
                  <a:gd name="connsiteX7" fmla="*/ 401228 w 689528"/>
                  <a:gd name="connsiteY7" fmla="*/ 1900972 h 1904235"/>
                  <a:gd name="connsiteX8" fmla="*/ 310119 w 689528"/>
                  <a:gd name="connsiteY8" fmla="*/ 1721149 h 1904235"/>
                  <a:gd name="connsiteX9" fmla="*/ 272019 w 689528"/>
                  <a:gd name="connsiteY9" fmla="*/ 1556761 h 1904235"/>
                  <a:gd name="connsiteX10" fmla="*/ 214872 w 689528"/>
                  <a:gd name="connsiteY10" fmla="*/ 1171852 h 1904235"/>
                  <a:gd name="connsiteX11" fmla="*/ 189471 w 689528"/>
                  <a:gd name="connsiteY11" fmla="*/ 802981 h 1904235"/>
                  <a:gd name="connsiteX12" fmla="*/ 113273 w 689528"/>
                  <a:gd name="connsiteY12" fmla="*/ 377974 h 1904235"/>
                  <a:gd name="connsiteX13" fmla="*/ 1111 w 689528"/>
                  <a:gd name="connsiteY13" fmla="*/ 37005 h 1904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9528" h="1904235">
                    <a:moveTo>
                      <a:pt x="0" y="0"/>
                    </a:moveTo>
                    <a:lnTo>
                      <a:pt x="686474" y="0"/>
                    </a:lnTo>
                    <a:lnTo>
                      <a:pt x="689528" y="110631"/>
                    </a:lnTo>
                    <a:cubicBezTo>
                      <a:pt x="687412" y="169279"/>
                      <a:pt x="681593" y="230415"/>
                      <a:pt x="672069" y="297785"/>
                    </a:cubicBezTo>
                    <a:cubicBezTo>
                      <a:pt x="653020" y="432525"/>
                      <a:pt x="562005" y="567756"/>
                      <a:pt x="595870" y="746847"/>
                    </a:cubicBezTo>
                    <a:cubicBezTo>
                      <a:pt x="629736" y="925938"/>
                      <a:pt x="550364" y="1091661"/>
                      <a:pt x="532372" y="1227984"/>
                    </a:cubicBezTo>
                    <a:cubicBezTo>
                      <a:pt x="514379" y="1364306"/>
                      <a:pt x="458976" y="1452615"/>
                      <a:pt x="487919" y="1564780"/>
                    </a:cubicBezTo>
                    <a:cubicBezTo>
                      <a:pt x="516862" y="1676945"/>
                      <a:pt x="430861" y="1874910"/>
                      <a:pt x="401228" y="1900972"/>
                    </a:cubicBezTo>
                    <a:cubicBezTo>
                      <a:pt x="371595" y="1927033"/>
                      <a:pt x="299903" y="1790546"/>
                      <a:pt x="310119" y="1721149"/>
                    </a:cubicBezTo>
                    <a:cubicBezTo>
                      <a:pt x="320335" y="1651753"/>
                      <a:pt x="287894" y="1648311"/>
                      <a:pt x="272019" y="1556761"/>
                    </a:cubicBezTo>
                    <a:cubicBezTo>
                      <a:pt x="256143" y="1465211"/>
                      <a:pt x="228630" y="1297482"/>
                      <a:pt x="214872" y="1171852"/>
                    </a:cubicBezTo>
                    <a:cubicBezTo>
                      <a:pt x="201114" y="1046221"/>
                      <a:pt x="238156" y="891189"/>
                      <a:pt x="189471" y="802981"/>
                    </a:cubicBezTo>
                    <a:cubicBezTo>
                      <a:pt x="140786" y="714773"/>
                      <a:pt x="142896" y="520208"/>
                      <a:pt x="113273" y="377974"/>
                    </a:cubicBezTo>
                    <a:cubicBezTo>
                      <a:pt x="91056" y="271299"/>
                      <a:pt x="15284" y="137653"/>
                      <a:pt x="1111" y="37005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BB4294EC-5111-4CE3-BF4B-D2BDEF5553CA}"/>
                  </a:ext>
                </a:extLst>
              </p:cNvPr>
              <p:cNvSpPr/>
              <p:nvPr/>
            </p:nvSpPr>
            <p:spPr bwMode="auto">
              <a:xfrm>
                <a:off x="5455671" y="4633609"/>
                <a:ext cx="202446" cy="578619"/>
              </a:xfrm>
              <a:custGeom>
                <a:avLst/>
                <a:gdLst>
                  <a:gd name="connsiteX0" fmla="*/ 1864 w 519627"/>
                  <a:gd name="connsiteY0" fmla="*/ 0 h 1485166"/>
                  <a:gd name="connsiteX1" fmla="*/ 517669 w 519627"/>
                  <a:gd name="connsiteY1" fmla="*/ 0 h 1485166"/>
                  <a:gd name="connsiteX2" fmla="*/ 519627 w 519627"/>
                  <a:gd name="connsiteY2" fmla="*/ 73917 h 1485166"/>
                  <a:gd name="connsiteX3" fmla="*/ 506448 w 519627"/>
                  <a:gd name="connsiteY3" fmla="*/ 221175 h 1485166"/>
                  <a:gd name="connsiteX4" fmla="*/ 448932 w 519627"/>
                  <a:gd name="connsiteY4" fmla="*/ 574507 h 1485166"/>
                  <a:gd name="connsiteX5" fmla="*/ 401003 w 519627"/>
                  <a:gd name="connsiteY5" fmla="*/ 953076 h 1485166"/>
                  <a:gd name="connsiteX6" fmla="*/ 367449 w 519627"/>
                  <a:gd name="connsiteY6" fmla="*/ 1218076 h 1485166"/>
                  <a:gd name="connsiteX7" fmla="*/ 302013 w 519627"/>
                  <a:gd name="connsiteY7" fmla="*/ 1482599 h 1485166"/>
                  <a:gd name="connsiteX8" fmla="*/ 233243 w 519627"/>
                  <a:gd name="connsiteY8" fmla="*/ 1341111 h 1485166"/>
                  <a:gd name="connsiteX9" fmla="*/ 204484 w 519627"/>
                  <a:gd name="connsiteY9" fmla="*/ 1211766 h 1485166"/>
                  <a:gd name="connsiteX10" fmla="*/ 161349 w 519627"/>
                  <a:gd name="connsiteY10" fmla="*/ 908911 h 1485166"/>
                  <a:gd name="connsiteX11" fmla="*/ 142176 w 519627"/>
                  <a:gd name="connsiteY11" fmla="*/ 618674 h 1485166"/>
                  <a:gd name="connsiteX12" fmla="*/ 84661 w 519627"/>
                  <a:gd name="connsiteY12" fmla="*/ 284269 h 1485166"/>
                  <a:gd name="connsiteX13" fmla="*/ 0 w 519627"/>
                  <a:gd name="connsiteY13" fmla="*/ 15987 h 1485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19627" h="1485166">
                    <a:moveTo>
                      <a:pt x="1864" y="0"/>
                    </a:moveTo>
                    <a:lnTo>
                      <a:pt x="517669" y="0"/>
                    </a:lnTo>
                    <a:lnTo>
                      <a:pt x="519627" y="73917"/>
                    </a:lnTo>
                    <a:cubicBezTo>
                      <a:pt x="518029" y="120063"/>
                      <a:pt x="513637" y="168167"/>
                      <a:pt x="506448" y="221175"/>
                    </a:cubicBezTo>
                    <a:cubicBezTo>
                      <a:pt x="492069" y="327191"/>
                      <a:pt x="423370" y="433594"/>
                      <a:pt x="448932" y="574507"/>
                    </a:cubicBezTo>
                    <a:cubicBezTo>
                      <a:pt x="474495" y="715420"/>
                      <a:pt x="414584" y="845814"/>
                      <a:pt x="401003" y="953076"/>
                    </a:cubicBezTo>
                    <a:cubicBezTo>
                      <a:pt x="387421" y="1060338"/>
                      <a:pt x="345602" y="1129821"/>
                      <a:pt x="367449" y="1218076"/>
                    </a:cubicBezTo>
                    <a:cubicBezTo>
                      <a:pt x="389296" y="1306330"/>
                      <a:pt x="324381" y="1462093"/>
                      <a:pt x="302013" y="1482599"/>
                    </a:cubicBezTo>
                    <a:cubicBezTo>
                      <a:pt x="279646" y="1503105"/>
                      <a:pt x="225532" y="1395714"/>
                      <a:pt x="233243" y="1341111"/>
                    </a:cubicBezTo>
                    <a:cubicBezTo>
                      <a:pt x="240954" y="1286508"/>
                      <a:pt x="216467" y="1283800"/>
                      <a:pt x="204484" y="1211766"/>
                    </a:cubicBezTo>
                    <a:cubicBezTo>
                      <a:pt x="192501" y="1139732"/>
                      <a:pt x="171734" y="1007760"/>
                      <a:pt x="161349" y="908911"/>
                    </a:cubicBezTo>
                    <a:cubicBezTo>
                      <a:pt x="150965" y="810062"/>
                      <a:pt x="178924" y="688079"/>
                      <a:pt x="142176" y="618674"/>
                    </a:cubicBezTo>
                    <a:cubicBezTo>
                      <a:pt x="105428" y="549270"/>
                      <a:pt x="107021" y="396182"/>
                      <a:pt x="84661" y="284269"/>
                    </a:cubicBezTo>
                    <a:cubicBezTo>
                      <a:pt x="67891" y="200335"/>
                      <a:pt x="10698" y="95179"/>
                      <a:pt x="0" y="15987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5D90B51A-69D8-4BC7-BC8F-E8A78C963553}"/>
                  </a:ext>
                </a:extLst>
              </p:cNvPr>
              <p:cNvSpPr/>
              <p:nvPr/>
            </p:nvSpPr>
            <p:spPr bwMode="auto">
              <a:xfrm>
                <a:off x="5645617" y="4633609"/>
                <a:ext cx="225531" cy="741887"/>
              </a:xfrm>
              <a:custGeom>
                <a:avLst/>
                <a:gdLst>
                  <a:gd name="connsiteX0" fmla="*/ 0 w 578881"/>
                  <a:gd name="connsiteY0" fmla="*/ 0 h 1904234"/>
                  <a:gd name="connsiteX1" fmla="*/ 578881 w 578881"/>
                  <a:gd name="connsiteY1" fmla="*/ 0 h 1904234"/>
                  <a:gd name="connsiteX2" fmla="*/ 577484 w 578881"/>
                  <a:gd name="connsiteY2" fmla="*/ 18923 h 1904234"/>
                  <a:gd name="connsiteX3" fmla="*/ 508524 w 578881"/>
                  <a:gd name="connsiteY3" fmla="*/ 226077 h 1904234"/>
                  <a:gd name="connsiteX4" fmla="*/ 487404 w 578881"/>
                  <a:gd name="connsiteY4" fmla="*/ 491128 h 1904234"/>
                  <a:gd name="connsiteX5" fmla="*/ 468579 w 578881"/>
                  <a:gd name="connsiteY5" fmla="*/ 748146 h 1904234"/>
                  <a:gd name="connsiteX6" fmla="*/ 418645 w 578881"/>
                  <a:gd name="connsiteY6" fmla="*/ 1230055 h 1904234"/>
                  <a:gd name="connsiteX7" fmla="*/ 315517 w 578881"/>
                  <a:gd name="connsiteY7" fmla="*/ 1904124 h 1904234"/>
                  <a:gd name="connsiteX8" fmla="*/ 168972 w 578881"/>
                  <a:gd name="connsiteY8" fmla="*/ 1173833 h 1904234"/>
                  <a:gd name="connsiteX9" fmla="*/ 148997 w 578881"/>
                  <a:gd name="connsiteY9" fmla="*/ 804370 h 1904234"/>
                  <a:gd name="connsiteX10" fmla="*/ 89077 w 578881"/>
                  <a:gd name="connsiteY10" fmla="*/ 378680 h 1904234"/>
                  <a:gd name="connsiteX11" fmla="*/ 876 w 578881"/>
                  <a:gd name="connsiteY11" fmla="*/ 37163 h 1904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78881" h="1904234">
                    <a:moveTo>
                      <a:pt x="0" y="0"/>
                    </a:moveTo>
                    <a:lnTo>
                      <a:pt x="578881" y="0"/>
                    </a:lnTo>
                    <a:lnTo>
                      <a:pt x="577484" y="18923"/>
                    </a:lnTo>
                    <a:cubicBezTo>
                      <a:pt x="561337" y="94414"/>
                      <a:pt x="520528" y="156986"/>
                      <a:pt x="508524" y="226077"/>
                    </a:cubicBezTo>
                    <a:cubicBezTo>
                      <a:pt x="492521" y="318197"/>
                      <a:pt x="474090" y="416163"/>
                      <a:pt x="487404" y="491128"/>
                    </a:cubicBezTo>
                    <a:cubicBezTo>
                      <a:pt x="500719" y="566093"/>
                      <a:pt x="480039" y="624991"/>
                      <a:pt x="468579" y="748146"/>
                    </a:cubicBezTo>
                    <a:cubicBezTo>
                      <a:pt x="457119" y="871301"/>
                      <a:pt x="459137" y="1133774"/>
                      <a:pt x="418645" y="1230055"/>
                    </a:cubicBezTo>
                    <a:cubicBezTo>
                      <a:pt x="378153" y="1326337"/>
                      <a:pt x="357130" y="1913494"/>
                      <a:pt x="315517" y="1904124"/>
                    </a:cubicBezTo>
                    <a:cubicBezTo>
                      <a:pt x="273905" y="1894755"/>
                      <a:pt x="236673" y="1260743"/>
                      <a:pt x="168972" y="1173833"/>
                    </a:cubicBezTo>
                    <a:cubicBezTo>
                      <a:pt x="101271" y="1086923"/>
                      <a:pt x="182288" y="852560"/>
                      <a:pt x="148997" y="804370"/>
                    </a:cubicBezTo>
                    <a:cubicBezTo>
                      <a:pt x="115706" y="756180"/>
                      <a:pt x="112372" y="521143"/>
                      <a:pt x="89077" y="378680"/>
                    </a:cubicBezTo>
                    <a:cubicBezTo>
                      <a:pt x="71606" y="271834"/>
                      <a:pt x="12021" y="137973"/>
                      <a:pt x="876" y="3716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895A8C2F-D29E-4CAF-982C-A1BD5841FEFF}"/>
                  </a:ext>
                </a:extLst>
              </p:cNvPr>
              <p:cNvSpPr/>
              <p:nvPr/>
            </p:nvSpPr>
            <p:spPr bwMode="auto">
              <a:xfrm>
                <a:off x="5802091" y="4633609"/>
                <a:ext cx="208048" cy="845793"/>
              </a:xfrm>
              <a:custGeom>
                <a:avLst/>
                <a:gdLst>
                  <a:gd name="connsiteX0" fmla="*/ 0 w 534007"/>
                  <a:gd name="connsiteY0" fmla="*/ 0 h 2170934"/>
                  <a:gd name="connsiteX1" fmla="*/ 531762 w 534007"/>
                  <a:gd name="connsiteY1" fmla="*/ 0 h 2170934"/>
                  <a:gd name="connsiteX2" fmla="*/ 534007 w 534007"/>
                  <a:gd name="connsiteY2" fmla="*/ 119912 h 2170934"/>
                  <a:gd name="connsiteX3" fmla="*/ 520481 w 534007"/>
                  <a:gd name="connsiteY3" fmla="*/ 333772 h 2170934"/>
                  <a:gd name="connsiteX4" fmla="*/ 461455 w 534007"/>
                  <a:gd name="connsiteY4" fmla="*/ 846913 h 2170934"/>
                  <a:gd name="connsiteX5" fmla="*/ 412266 w 534007"/>
                  <a:gd name="connsiteY5" fmla="*/ 1396705 h 2170934"/>
                  <a:gd name="connsiteX6" fmla="*/ 377831 w 534007"/>
                  <a:gd name="connsiteY6" fmla="*/ 1781561 h 2170934"/>
                  <a:gd name="connsiteX7" fmla="*/ 310676 w 534007"/>
                  <a:gd name="connsiteY7" fmla="*/ 2165725 h 2170934"/>
                  <a:gd name="connsiteX8" fmla="*/ 195829 w 534007"/>
                  <a:gd name="connsiteY8" fmla="*/ 1983151 h 2170934"/>
                  <a:gd name="connsiteX9" fmla="*/ 210585 w 534007"/>
                  <a:gd name="connsiteY9" fmla="*/ 1772397 h 2170934"/>
                  <a:gd name="connsiteX10" fmla="*/ 200749 w 534007"/>
                  <a:gd name="connsiteY10" fmla="*/ 1318820 h 2170934"/>
                  <a:gd name="connsiteX11" fmla="*/ 146640 w 534007"/>
                  <a:gd name="connsiteY11" fmla="*/ 911057 h 2170934"/>
                  <a:gd name="connsiteX12" fmla="*/ 87613 w 534007"/>
                  <a:gd name="connsiteY12" fmla="*/ 425404 h 2170934"/>
                  <a:gd name="connsiteX13" fmla="*/ 728 w 534007"/>
                  <a:gd name="connsiteY13" fmla="*/ 35780 h 217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34007" h="2170934">
                    <a:moveTo>
                      <a:pt x="0" y="0"/>
                    </a:moveTo>
                    <a:lnTo>
                      <a:pt x="531762" y="0"/>
                    </a:lnTo>
                    <a:lnTo>
                      <a:pt x="534007" y="119912"/>
                    </a:lnTo>
                    <a:cubicBezTo>
                      <a:pt x="532367" y="186929"/>
                      <a:pt x="527859" y="256789"/>
                      <a:pt x="520481" y="333772"/>
                    </a:cubicBezTo>
                    <a:cubicBezTo>
                      <a:pt x="505725" y="487738"/>
                      <a:pt x="435221" y="642266"/>
                      <a:pt x="461455" y="846913"/>
                    </a:cubicBezTo>
                    <a:cubicBezTo>
                      <a:pt x="487689" y="1051560"/>
                      <a:pt x="426204" y="1240930"/>
                      <a:pt x="412266" y="1396705"/>
                    </a:cubicBezTo>
                    <a:cubicBezTo>
                      <a:pt x="398328" y="1552480"/>
                      <a:pt x="355410" y="1653390"/>
                      <a:pt x="377831" y="1781561"/>
                    </a:cubicBezTo>
                    <a:cubicBezTo>
                      <a:pt x="400252" y="1909731"/>
                      <a:pt x="341010" y="2132126"/>
                      <a:pt x="310676" y="2165725"/>
                    </a:cubicBezTo>
                    <a:cubicBezTo>
                      <a:pt x="280342" y="2199324"/>
                      <a:pt x="187915" y="2062450"/>
                      <a:pt x="195829" y="1983151"/>
                    </a:cubicBezTo>
                    <a:cubicBezTo>
                      <a:pt x="203742" y="1903851"/>
                      <a:pt x="209765" y="1883120"/>
                      <a:pt x="210585" y="1772397"/>
                    </a:cubicBezTo>
                    <a:cubicBezTo>
                      <a:pt x="211405" y="1661675"/>
                      <a:pt x="211407" y="1462377"/>
                      <a:pt x="200749" y="1318820"/>
                    </a:cubicBezTo>
                    <a:cubicBezTo>
                      <a:pt x="190092" y="1175262"/>
                      <a:pt x="165496" y="1059959"/>
                      <a:pt x="146640" y="911057"/>
                    </a:cubicBezTo>
                    <a:cubicBezTo>
                      <a:pt x="127783" y="762154"/>
                      <a:pt x="110561" y="587933"/>
                      <a:pt x="87613" y="425404"/>
                    </a:cubicBezTo>
                    <a:cubicBezTo>
                      <a:pt x="70403" y="303506"/>
                      <a:pt x="11707" y="150790"/>
                      <a:pt x="728" y="3578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9EBD10DF-BB56-49E5-BF12-C445147F524E}"/>
                  </a:ext>
                </a:extLst>
              </p:cNvPr>
              <p:cNvSpPr/>
              <p:nvPr/>
            </p:nvSpPr>
            <p:spPr bwMode="auto">
              <a:xfrm>
                <a:off x="5923113" y="4633609"/>
                <a:ext cx="251809" cy="666288"/>
              </a:xfrm>
              <a:custGeom>
                <a:avLst/>
                <a:gdLst>
                  <a:gd name="connsiteX0" fmla="*/ 0 w 689528"/>
                  <a:gd name="connsiteY0" fmla="*/ 0 h 1904235"/>
                  <a:gd name="connsiteX1" fmla="*/ 686474 w 689528"/>
                  <a:gd name="connsiteY1" fmla="*/ 0 h 1904235"/>
                  <a:gd name="connsiteX2" fmla="*/ 689528 w 689528"/>
                  <a:gd name="connsiteY2" fmla="*/ 110631 h 1904235"/>
                  <a:gd name="connsiteX3" fmla="*/ 672068 w 689528"/>
                  <a:gd name="connsiteY3" fmla="*/ 297785 h 1904235"/>
                  <a:gd name="connsiteX4" fmla="*/ 595870 w 689528"/>
                  <a:gd name="connsiteY4" fmla="*/ 746847 h 1904235"/>
                  <a:gd name="connsiteX5" fmla="*/ 532371 w 689528"/>
                  <a:gd name="connsiteY5" fmla="*/ 1227984 h 1904235"/>
                  <a:gd name="connsiteX6" fmla="*/ 487919 w 689528"/>
                  <a:gd name="connsiteY6" fmla="*/ 1564780 h 1904235"/>
                  <a:gd name="connsiteX7" fmla="*/ 401228 w 689528"/>
                  <a:gd name="connsiteY7" fmla="*/ 1900972 h 1904235"/>
                  <a:gd name="connsiteX8" fmla="*/ 310119 w 689528"/>
                  <a:gd name="connsiteY8" fmla="*/ 1721149 h 1904235"/>
                  <a:gd name="connsiteX9" fmla="*/ 272018 w 689528"/>
                  <a:gd name="connsiteY9" fmla="*/ 1556761 h 1904235"/>
                  <a:gd name="connsiteX10" fmla="*/ 214872 w 689528"/>
                  <a:gd name="connsiteY10" fmla="*/ 1171852 h 1904235"/>
                  <a:gd name="connsiteX11" fmla="*/ 189471 w 689528"/>
                  <a:gd name="connsiteY11" fmla="*/ 802981 h 1904235"/>
                  <a:gd name="connsiteX12" fmla="*/ 113272 w 689528"/>
                  <a:gd name="connsiteY12" fmla="*/ 377974 h 1904235"/>
                  <a:gd name="connsiteX13" fmla="*/ 1111 w 689528"/>
                  <a:gd name="connsiteY13" fmla="*/ 37005 h 1904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9528" h="1904235">
                    <a:moveTo>
                      <a:pt x="0" y="0"/>
                    </a:moveTo>
                    <a:lnTo>
                      <a:pt x="686474" y="0"/>
                    </a:lnTo>
                    <a:lnTo>
                      <a:pt x="689528" y="110631"/>
                    </a:lnTo>
                    <a:cubicBezTo>
                      <a:pt x="687411" y="169279"/>
                      <a:pt x="681592" y="230415"/>
                      <a:pt x="672068" y="297785"/>
                    </a:cubicBezTo>
                    <a:cubicBezTo>
                      <a:pt x="653019" y="432525"/>
                      <a:pt x="562005" y="567756"/>
                      <a:pt x="595870" y="746847"/>
                    </a:cubicBezTo>
                    <a:cubicBezTo>
                      <a:pt x="629736" y="925938"/>
                      <a:pt x="550364" y="1091661"/>
                      <a:pt x="532371" y="1227984"/>
                    </a:cubicBezTo>
                    <a:cubicBezTo>
                      <a:pt x="514379" y="1364306"/>
                      <a:pt x="458975" y="1452615"/>
                      <a:pt x="487919" y="1564780"/>
                    </a:cubicBezTo>
                    <a:cubicBezTo>
                      <a:pt x="516862" y="1676945"/>
                      <a:pt x="430861" y="1874910"/>
                      <a:pt x="401228" y="1900972"/>
                    </a:cubicBezTo>
                    <a:cubicBezTo>
                      <a:pt x="371594" y="1927033"/>
                      <a:pt x="299903" y="1790546"/>
                      <a:pt x="310119" y="1721149"/>
                    </a:cubicBezTo>
                    <a:cubicBezTo>
                      <a:pt x="320335" y="1651753"/>
                      <a:pt x="287894" y="1648311"/>
                      <a:pt x="272018" y="1556761"/>
                    </a:cubicBezTo>
                    <a:cubicBezTo>
                      <a:pt x="256143" y="1465211"/>
                      <a:pt x="228630" y="1297482"/>
                      <a:pt x="214872" y="1171852"/>
                    </a:cubicBezTo>
                    <a:cubicBezTo>
                      <a:pt x="201114" y="1046221"/>
                      <a:pt x="238155" y="891189"/>
                      <a:pt x="189471" y="802981"/>
                    </a:cubicBezTo>
                    <a:cubicBezTo>
                      <a:pt x="140786" y="714773"/>
                      <a:pt x="142895" y="520208"/>
                      <a:pt x="113272" y="377974"/>
                    </a:cubicBezTo>
                    <a:cubicBezTo>
                      <a:pt x="91055" y="271299"/>
                      <a:pt x="15284" y="137653"/>
                      <a:pt x="1111" y="37005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57939990-D920-4BE0-9831-B4E45A68C2BF}"/>
                  </a:ext>
                </a:extLst>
              </p:cNvPr>
              <p:cNvSpPr/>
              <p:nvPr/>
            </p:nvSpPr>
            <p:spPr bwMode="auto">
              <a:xfrm>
                <a:off x="5239467" y="4633609"/>
                <a:ext cx="255419" cy="741887"/>
              </a:xfrm>
              <a:custGeom>
                <a:avLst/>
                <a:gdLst>
                  <a:gd name="connsiteX0" fmla="*/ 0 w 689528"/>
                  <a:gd name="connsiteY0" fmla="*/ 0 h 1904235"/>
                  <a:gd name="connsiteX1" fmla="*/ 686474 w 689528"/>
                  <a:gd name="connsiteY1" fmla="*/ 0 h 1904235"/>
                  <a:gd name="connsiteX2" fmla="*/ 689528 w 689528"/>
                  <a:gd name="connsiteY2" fmla="*/ 110631 h 1904235"/>
                  <a:gd name="connsiteX3" fmla="*/ 672069 w 689528"/>
                  <a:gd name="connsiteY3" fmla="*/ 297785 h 1904235"/>
                  <a:gd name="connsiteX4" fmla="*/ 595870 w 689528"/>
                  <a:gd name="connsiteY4" fmla="*/ 746847 h 1904235"/>
                  <a:gd name="connsiteX5" fmla="*/ 532372 w 689528"/>
                  <a:gd name="connsiteY5" fmla="*/ 1227984 h 1904235"/>
                  <a:gd name="connsiteX6" fmla="*/ 487919 w 689528"/>
                  <a:gd name="connsiteY6" fmla="*/ 1564780 h 1904235"/>
                  <a:gd name="connsiteX7" fmla="*/ 401228 w 689528"/>
                  <a:gd name="connsiteY7" fmla="*/ 1900972 h 1904235"/>
                  <a:gd name="connsiteX8" fmla="*/ 310119 w 689528"/>
                  <a:gd name="connsiteY8" fmla="*/ 1721149 h 1904235"/>
                  <a:gd name="connsiteX9" fmla="*/ 272019 w 689528"/>
                  <a:gd name="connsiteY9" fmla="*/ 1556761 h 1904235"/>
                  <a:gd name="connsiteX10" fmla="*/ 214872 w 689528"/>
                  <a:gd name="connsiteY10" fmla="*/ 1171852 h 1904235"/>
                  <a:gd name="connsiteX11" fmla="*/ 189471 w 689528"/>
                  <a:gd name="connsiteY11" fmla="*/ 802981 h 1904235"/>
                  <a:gd name="connsiteX12" fmla="*/ 113273 w 689528"/>
                  <a:gd name="connsiteY12" fmla="*/ 377974 h 1904235"/>
                  <a:gd name="connsiteX13" fmla="*/ 1111 w 689528"/>
                  <a:gd name="connsiteY13" fmla="*/ 37005 h 1904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9528" h="1904235">
                    <a:moveTo>
                      <a:pt x="0" y="0"/>
                    </a:moveTo>
                    <a:lnTo>
                      <a:pt x="686474" y="0"/>
                    </a:lnTo>
                    <a:lnTo>
                      <a:pt x="689528" y="110631"/>
                    </a:lnTo>
                    <a:cubicBezTo>
                      <a:pt x="687412" y="169279"/>
                      <a:pt x="681593" y="230415"/>
                      <a:pt x="672069" y="297785"/>
                    </a:cubicBezTo>
                    <a:cubicBezTo>
                      <a:pt x="653020" y="432525"/>
                      <a:pt x="562005" y="567756"/>
                      <a:pt x="595870" y="746847"/>
                    </a:cubicBezTo>
                    <a:cubicBezTo>
                      <a:pt x="629736" y="925938"/>
                      <a:pt x="550364" y="1091661"/>
                      <a:pt x="532372" y="1227984"/>
                    </a:cubicBezTo>
                    <a:cubicBezTo>
                      <a:pt x="514379" y="1364306"/>
                      <a:pt x="458976" y="1452615"/>
                      <a:pt x="487919" y="1564780"/>
                    </a:cubicBezTo>
                    <a:cubicBezTo>
                      <a:pt x="516862" y="1676945"/>
                      <a:pt x="430861" y="1874910"/>
                      <a:pt x="401228" y="1900972"/>
                    </a:cubicBezTo>
                    <a:cubicBezTo>
                      <a:pt x="371595" y="1927033"/>
                      <a:pt x="299903" y="1790546"/>
                      <a:pt x="310119" y="1721149"/>
                    </a:cubicBezTo>
                    <a:cubicBezTo>
                      <a:pt x="320335" y="1651753"/>
                      <a:pt x="287894" y="1648311"/>
                      <a:pt x="272019" y="1556761"/>
                    </a:cubicBezTo>
                    <a:cubicBezTo>
                      <a:pt x="256143" y="1465211"/>
                      <a:pt x="228630" y="1297482"/>
                      <a:pt x="214872" y="1171852"/>
                    </a:cubicBezTo>
                    <a:cubicBezTo>
                      <a:pt x="201114" y="1046221"/>
                      <a:pt x="238156" y="891189"/>
                      <a:pt x="189471" y="802981"/>
                    </a:cubicBezTo>
                    <a:cubicBezTo>
                      <a:pt x="140786" y="714773"/>
                      <a:pt x="142896" y="520208"/>
                      <a:pt x="113273" y="377974"/>
                    </a:cubicBezTo>
                    <a:cubicBezTo>
                      <a:pt x="91056" y="271299"/>
                      <a:pt x="15284" y="137653"/>
                      <a:pt x="1111" y="37005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9F6DFBA5-681F-4B93-8E02-3D3FDE68B432}"/>
                  </a:ext>
                </a:extLst>
              </p:cNvPr>
              <p:cNvSpPr/>
              <p:nvPr/>
            </p:nvSpPr>
            <p:spPr bwMode="auto">
              <a:xfrm>
                <a:off x="4979217" y="4633609"/>
                <a:ext cx="176132" cy="561084"/>
              </a:xfrm>
              <a:custGeom>
                <a:avLst/>
                <a:gdLst>
                  <a:gd name="connsiteX0" fmla="*/ 0 w 689528"/>
                  <a:gd name="connsiteY0" fmla="*/ 0 h 1904235"/>
                  <a:gd name="connsiteX1" fmla="*/ 686474 w 689528"/>
                  <a:gd name="connsiteY1" fmla="*/ 0 h 1904235"/>
                  <a:gd name="connsiteX2" fmla="*/ 689528 w 689528"/>
                  <a:gd name="connsiteY2" fmla="*/ 110631 h 1904235"/>
                  <a:gd name="connsiteX3" fmla="*/ 672069 w 689528"/>
                  <a:gd name="connsiteY3" fmla="*/ 297785 h 1904235"/>
                  <a:gd name="connsiteX4" fmla="*/ 595870 w 689528"/>
                  <a:gd name="connsiteY4" fmla="*/ 746847 h 1904235"/>
                  <a:gd name="connsiteX5" fmla="*/ 532372 w 689528"/>
                  <a:gd name="connsiteY5" fmla="*/ 1227984 h 1904235"/>
                  <a:gd name="connsiteX6" fmla="*/ 487919 w 689528"/>
                  <a:gd name="connsiteY6" fmla="*/ 1564780 h 1904235"/>
                  <a:gd name="connsiteX7" fmla="*/ 401228 w 689528"/>
                  <a:gd name="connsiteY7" fmla="*/ 1900972 h 1904235"/>
                  <a:gd name="connsiteX8" fmla="*/ 310119 w 689528"/>
                  <a:gd name="connsiteY8" fmla="*/ 1721149 h 1904235"/>
                  <a:gd name="connsiteX9" fmla="*/ 272019 w 689528"/>
                  <a:gd name="connsiteY9" fmla="*/ 1556761 h 1904235"/>
                  <a:gd name="connsiteX10" fmla="*/ 214872 w 689528"/>
                  <a:gd name="connsiteY10" fmla="*/ 1171852 h 1904235"/>
                  <a:gd name="connsiteX11" fmla="*/ 189471 w 689528"/>
                  <a:gd name="connsiteY11" fmla="*/ 802981 h 1904235"/>
                  <a:gd name="connsiteX12" fmla="*/ 113273 w 689528"/>
                  <a:gd name="connsiteY12" fmla="*/ 377974 h 1904235"/>
                  <a:gd name="connsiteX13" fmla="*/ 1111 w 689528"/>
                  <a:gd name="connsiteY13" fmla="*/ 37005 h 1904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9528" h="1904235">
                    <a:moveTo>
                      <a:pt x="0" y="0"/>
                    </a:moveTo>
                    <a:lnTo>
                      <a:pt x="686474" y="0"/>
                    </a:lnTo>
                    <a:lnTo>
                      <a:pt x="689528" y="110631"/>
                    </a:lnTo>
                    <a:cubicBezTo>
                      <a:pt x="687412" y="169279"/>
                      <a:pt x="681593" y="230415"/>
                      <a:pt x="672069" y="297785"/>
                    </a:cubicBezTo>
                    <a:cubicBezTo>
                      <a:pt x="653020" y="432525"/>
                      <a:pt x="562005" y="567756"/>
                      <a:pt x="595870" y="746847"/>
                    </a:cubicBezTo>
                    <a:cubicBezTo>
                      <a:pt x="629736" y="925938"/>
                      <a:pt x="550364" y="1091661"/>
                      <a:pt x="532372" y="1227984"/>
                    </a:cubicBezTo>
                    <a:cubicBezTo>
                      <a:pt x="514379" y="1364306"/>
                      <a:pt x="458976" y="1452615"/>
                      <a:pt x="487919" y="1564780"/>
                    </a:cubicBezTo>
                    <a:cubicBezTo>
                      <a:pt x="516862" y="1676945"/>
                      <a:pt x="430861" y="1874910"/>
                      <a:pt x="401228" y="1900972"/>
                    </a:cubicBezTo>
                    <a:cubicBezTo>
                      <a:pt x="371595" y="1927033"/>
                      <a:pt x="299903" y="1790546"/>
                      <a:pt x="310119" y="1721149"/>
                    </a:cubicBezTo>
                    <a:cubicBezTo>
                      <a:pt x="320335" y="1651753"/>
                      <a:pt x="287894" y="1648311"/>
                      <a:pt x="272019" y="1556761"/>
                    </a:cubicBezTo>
                    <a:cubicBezTo>
                      <a:pt x="256143" y="1465211"/>
                      <a:pt x="228630" y="1297482"/>
                      <a:pt x="214872" y="1171852"/>
                    </a:cubicBezTo>
                    <a:cubicBezTo>
                      <a:pt x="201114" y="1046221"/>
                      <a:pt x="238156" y="891189"/>
                      <a:pt x="189471" y="802981"/>
                    </a:cubicBezTo>
                    <a:cubicBezTo>
                      <a:pt x="140786" y="714773"/>
                      <a:pt x="142896" y="520208"/>
                      <a:pt x="113273" y="377974"/>
                    </a:cubicBezTo>
                    <a:cubicBezTo>
                      <a:pt x="91056" y="271299"/>
                      <a:pt x="15284" y="137653"/>
                      <a:pt x="1111" y="37005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663975D9-F4DA-40DE-96A7-0B6CA878CBC5}"/>
                </a:ext>
              </a:extLst>
            </p:cNvPr>
            <p:cNvSpPr/>
            <p:nvPr/>
          </p:nvSpPr>
          <p:spPr bwMode="auto">
            <a:xfrm>
              <a:off x="4823940" y="2980614"/>
              <a:ext cx="218700" cy="731182"/>
            </a:xfrm>
            <a:custGeom>
              <a:avLst/>
              <a:gdLst>
                <a:gd name="connsiteX0" fmla="*/ 63134 w 218700"/>
                <a:gd name="connsiteY0" fmla="*/ 0 h 731182"/>
                <a:gd name="connsiteX1" fmla="*/ 132358 w 218700"/>
                <a:gd name="connsiteY1" fmla="*/ 3702 h 731182"/>
                <a:gd name="connsiteX2" fmla="*/ 218700 w 218700"/>
                <a:gd name="connsiteY2" fmla="*/ 14382 h 731182"/>
                <a:gd name="connsiteX3" fmla="*/ 210684 w 218700"/>
                <a:gd name="connsiteY3" fmla="*/ 37956 h 731182"/>
                <a:gd name="connsiteX4" fmla="*/ 197856 w 218700"/>
                <a:gd name="connsiteY4" fmla="*/ 77375 h 731182"/>
                <a:gd name="connsiteX5" fmla="*/ 189628 w 218700"/>
                <a:gd name="connsiteY5" fmla="*/ 180638 h 731182"/>
                <a:gd name="connsiteX6" fmla="*/ 182294 w 218700"/>
                <a:gd name="connsiteY6" fmla="*/ 280772 h 731182"/>
                <a:gd name="connsiteX7" fmla="*/ 162839 w 218700"/>
                <a:gd name="connsiteY7" fmla="*/ 468523 h 731182"/>
                <a:gd name="connsiteX8" fmla="*/ 122661 w 218700"/>
                <a:gd name="connsiteY8" fmla="*/ 731139 h 731182"/>
                <a:gd name="connsiteX9" fmla="*/ 65567 w 218700"/>
                <a:gd name="connsiteY9" fmla="*/ 446619 h 731182"/>
                <a:gd name="connsiteX10" fmla="*/ 57785 w 218700"/>
                <a:gd name="connsiteY10" fmla="*/ 302677 h 731182"/>
                <a:gd name="connsiteX11" fmla="*/ 34440 w 218700"/>
                <a:gd name="connsiteY11" fmla="*/ 136828 h 731182"/>
                <a:gd name="connsiteX12" fmla="*/ 77 w 218700"/>
                <a:gd name="connsiteY12" fmla="*/ 3774 h 731182"/>
                <a:gd name="connsiteX13" fmla="*/ 0 w 218700"/>
                <a:gd name="connsiteY13" fmla="*/ 500 h 731182"/>
                <a:gd name="connsiteX14" fmla="*/ 63134 w 218700"/>
                <a:gd name="connsiteY14" fmla="*/ 0 h 73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18700" h="731182">
                  <a:moveTo>
                    <a:pt x="63134" y="0"/>
                  </a:moveTo>
                  <a:cubicBezTo>
                    <a:pt x="87040" y="403"/>
                    <a:pt x="110332" y="1519"/>
                    <a:pt x="132358" y="3702"/>
                  </a:cubicBezTo>
                  <a:lnTo>
                    <a:pt x="218700" y="14382"/>
                  </a:lnTo>
                  <a:lnTo>
                    <a:pt x="210684" y="37956"/>
                  </a:lnTo>
                  <a:cubicBezTo>
                    <a:pt x="205339" y="51092"/>
                    <a:pt x="200195" y="63916"/>
                    <a:pt x="197856" y="77375"/>
                  </a:cubicBezTo>
                  <a:cubicBezTo>
                    <a:pt x="191621" y="113264"/>
                    <a:pt x="184441" y="151432"/>
                    <a:pt x="189628" y="180638"/>
                  </a:cubicBezTo>
                  <a:cubicBezTo>
                    <a:pt x="194815" y="209844"/>
                    <a:pt x="186758" y="232791"/>
                    <a:pt x="182294" y="280772"/>
                  </a:cubicBezTo>
                  <a:cubicBezTo>
                    <a:pt x="177829" y="328753"/>
                    <a:pt x="178615" y="431012"/>
                    <a:pt x="162839" y="468523"/>
                  </a:cubicBezTo>
                  <a:cubicBezTo>
                    <a:pt x="147064" y="506034"/>
                    <a:pt x="138873" y="734790"/>
                    <a:pt x="122661" y="731139"/>
                  </a:cubicBezTo>
                  <a:cubicBezTo>
                    <a:pt x="106449" y="727489"/>
                    <a:pt x="91944" y="480479"/>
                    <a:pt x="65567" y="446619"/>
                  </a:cubicBezTo>
                  <a:cubicBezTo>
                    <a:pt x="39191" y="412759"/>
                    <a:pt x="70755" y="321451"/>
                    <a:pt x="57785" y="302677"/>
                  </a:cubicBezTo>
                  <a:cubicBezTo>
                    <a:pt x="44815" y="283902"/>
                    <a:pt x="43516" y="192332"/>
                    <a:pt x="34440" y="136828"/>
                  </a:cubicBezTo>
                  <a:cubicBezTo>
                    <a:pt x="27634" y="95201"/>
                    <a:pt x="4419" y="43049"/>
                    <a:pt x="77" y="3774"/>
                  </a:cubicBezTo>
                  <a:lnTo>
                    <a:pt x="0" y="500"/>
                  </a:lnTo>
                  <a:lnTo>
                    <a:pt x="63134" y="0"/>
                  </a:lnTo>
                  <a:close/>
                </a:path>
              </a:pathLst>
            </a:custGeom>
            <a:solidFill>
              <a:srgbClr val="CCE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81B6408C-C4B6-49F3-954D-3B579AF39AAA}"/>
                </a:ext>
              </a:extLst>
            </p:cNvPr>
            <p:cNvSpPr/>
            <p:nvPr/>
          </p:nvSpPr>
          <p:spPr bwMode="auto">
            <a:xfrm>
              <a:off x="4422869" y="2986705"/>
              <a:ext cx="250076" cy="725091"/>
            </a:xfrm>
            <a:custGeom>
              <a:avLst/>
              <a:gdLst>
                <a:gd name="connsiteX0" fmla="*/ 249386 w 250076"/>
                <a:gd name="connsiteY0" fmla="*/ 0 h 725091"/>
                <a:gd name="connsiteX1" fmla="*/ 250076 w 250076"/>
                <a:gd name="connsiteY1" fmla="*/ 26306 h 725091"/>
                <a:gd name="connsiteX2" fmla="*/ 243609 w 250076"/>
                <a:gd name="connsiteY2" fmla="*/ 99221 h 725091"/>
                <a:gd name="connsiteX3" fmla="*/ 215383 w 250076"/>
                <a:gd name="connsiteY3" fmla="*/ 274175 h 725091"/>
                <a:gd name="connsiteX4" fmla="*/ 191861 w 250076"/>
                <a:gd name="connsiteY4" fmla="*/ 461625 h 725091"/>
                <a:gd name="connsiteX5" fmla="*/ 175395 w 250076"/>
                <a:gd name="connsiteY5" fmla="*/ 592840 h 725091"/>
                <a:gd name="connsiteX6" fmla="*/ 143282 w 250076"/>
                <a:gd name="connsiteY6" fmla="*/ 723820 h 725091"/>
                <a:gd name="connsiteX7" fmla="*/ 109533 w 250076"/>
                <a:gd name="connsiteY7" fmla="*/ 653761 h 725091"/>
                <a:gd name="connsiteX8" fmla="*/ 95420 w 250076"/>
                <a:gd name="connsiteY8" fmla="*/ 589716 h 725091"/>
                <a:gd name="connsiteX9" fmla="*/ 74251 w 250076"/>
                <a:gd name="connsiteY9" fmla="*/ 439756 h 725091"/>
                <a:gd name="connsiteX10" fmla="*/ 64842 w 250076"/>
                <a:gd name="connsiteY10" fmla="*/ 296044 h 725091"/>
                <a:gd name="connsiteX11" fmla="*/ 36616 w 250076"/>
                <a:gd name="connsiteY11" fmla="*/ 130462 h 725091"/>
                <a:gd name="connsiteX12" fmla="*/ 2618 w 250076"/>
                <a:gd name="connsiteY12" fmla="*/ 29076 h 725091"/>
                <a:gd name="connsiteX13" fmla="*/ 0 w 250076"/>
                <a:gd name="connsiteY13" fmla="*/ 18169 h 725091"/>
                <a:gd name="connsiteX14" fmla="*/ 11935 w 250076"/>
                <a:gd name="connsiteY14" fmla="*/ 14280 h 725091"/>
                <a:gd name="connsiteX15" fmla="*/ 125788 w 250076"/>
                <a:gd name="connsiteY15" fmla="*/ 1481 h 725091"/>
                <a:gd name="connsiteX16" fmla="*/ 249386 w 250076"/>
                <a:gd name="connsiteY16" fmla="*/ 0 h 725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076" h="725091">
                  <a:moveTo>
                    <a:pt x="249386" y="0"/>
                  </a:moveTo>
                  <a:lnTo>
                    <a:pt x="250076" y="26306"/>
                  </a:lnTo>
                  <a:cubicBezTo>
                    <a:pt x="249292" y="49155"/>
                    <a:pt x="247137" y="72974"/>
                    <a:pt x="243609" y="99221"/>
                  </a:cubicBezTo>
                  <a:cubicBezTo>
                    <a:pt x="236553" y="151715"/>
                    <a:pt x="202838" y="204401"/>
                    <a:pt x="215383" y="274175"/>
                  </a:cubicBezTo>
                  <a:cubicBezTo>
                    <a:pt x="227928" y="343948"/>
                    <a:pt x="198526" y="408514"/>
                    <a:pt x="191861" y="461625"/>
                  </a:cubicBezTo>
                  <a:cubicBezTo>
                    <a:pt x="185196" y="514736"/>
                    <a:pt x="164674" y="549141"/>
                    <a:pt x="175395" y="592840"/>
                  </a:cubicBezTo>
                  <a:cubicBezTo>
                    <a:pt x="186116" y="636539"/>
                    <a:pt x="154259" y="713666"/>
                    <a:pt x="143282" y="723820"/>
                  </a:cubicBezTo>
                  <a:cubicBezTo>
                    <a:pt x="132306" y="733973"/>
                    <a:pt x="105749" y="680798"/>
                    <a:pt x="109533" y="653761"/>
                  </a:cubicBezTo>
                  <a:cubicBezTo>
                    <a:pt x="113317" y="626725"/>
                    <a:pt x="101301" y="625384"/>
                    <a:pt x="95420" y="589716"/>
                  </a:cubicBezTo>
                  <a:cubicBezTo>
                    <a:pt x="89539" y="554048"/>
                    <a:pt x="79348" y="488701"/>
                    <a:pt x="74251" y="439756"/>
                  </a:cubicBezTo>
                  <a:cubicBezTo>
                    <a:pt x="69155" y="390810"/>
                    <a:pt x="82876" y="330410"/>
                    <a:pt x="64842" y="296044"/>
                  </a:cubicBezTo>
                  <a:cubicBezTo>
                    <a:pt x="46808" y="261679"/>
                    <a:pt x="47590" y="185876"/>
                    <a:pt x="36616" y="130462"/>
                  </a:cubicBezTo>
                  <a:cubicBezTo>
                    <a:pt x="30444" y="99292"/>
                    <a:pt x="13113" y="62211"/>
                    <a:pt x="2618" y="29076"/>
                  </a:cubicBezTo>
                  <a:lnTo>
                    <a:pt x="0" y="18169"/>
                  </a:lnTo>
                  <a:lnTo>
                    <a:pt x="11935" y="14280"/>
                  </a:lnTo>
                  <a:cubicBezTo>
                    <a:pt x="48448" y="5351"/>
                    <a:pt x="86250" y="2473"/>
                    <a:pt x="125788" y="1481"/>
                  </a:cubicBezTo>
                  <a:lnTo>
                    <a:pt x="249386" y="0"/>
                  </a:lnTo>
                  <a:close/>
                </a:path>
              </a:pathLst>
            </a:custGeom>
            <a:solidFill>
              <a:srgbClr val="CCE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4E924862-8138-4B51-93F3-CD19D532D9E0}"/>
                </a:ext>
              </a:extLst>
            </p:cNvPr>
            <p:cNvSpPr/>
            <p:nvPr/>
          </p:nvSpPr>
          <p:spPr bwMode="auto">
            <a:xfrm>
              <a:off x="5107677" y="3006004"/>
              <a:ext cx="221689" cy="630193"/>
            </a:xfrm>
            <a:custGeom>
              <a:avLst/>
              <a:gdLst>
                <a:gd name="connsiteX0" fmla="*/ 0 w 221689"/>
                <a:gd name="connsiteY0" fmla="*/ 0 h 630193"/>
                <a:gd name="connsiteX1" fmla="*/ 36312 w 221689"/>
                <a:gd name="connsiteY1" fmla="*/ 9008 h 630193"/>
                <a:gd name="connsiteX2" fmla="*/ 93890 w 221689"/>
                <a:gd name="connsiteY2" fmla="*/ 33081 h 630193"/>
                <a:gd name="connsiteX3" fmla="*/ 206106 w 221689"/>
                <a:gd name="connsiteY3" fmla="*/ 113299 h 630193"/>
                <a:gd name="connsiteX4" fmla="*/ 221689 w 221689"/>
                <a:gd name="connsiteY4" fmla="*/ 128854 h 630193"/>
                <a:gd name="connsiteX5" fmla="*/ 217768 w 221689"/>
                <a:gd name="connsiteY5" fmla="*/ 140843 h 630193"/>
                <a:gd name="connsiteX6" fmla="*/ 211101 w 221689"/>
                <a:gd name="connsiteY6" fmla="*/ 225226 h 630193"/>
                <a:gd name="connsiteX7" fmla="*/ 187912 w 221689"/>
                <a:gd name="connsiteY7" fmla="*/ 393574 h 630193"/>
                <a:gd name="connsiteX8" fmla="*/ 171678 w 221689"/>
                <a:gd name="connsiteY8" fmla="*/ 511419 h 630193"/>
                <a:gd name="connsiteX9" fmla="*/ 140020 w 221689"/>
                <a:gd name="connsiteY9" fmla="*/ 629052 h 630193"/>
                <a:gd name="connsiteX10" fmla="*/ 106748 w 221689"/>
                <a:gd name="connsiteY10" fmla="*/ 566132 h 630193"/>
                <a:gd name="connsiteX11" fmla="*/ 92833 w 221689"/>
                <a:gd name="connsiteY11" fmla="*/ 508613 h 630193"/>
                <a:gd name="connsiteX12" fmla="*/ 71964 w 221689"/>
                <a:gd name="connsiteY12" fmla="*/ 373934 h 630193"/>
                <a:gd name="connsiteX13" fmla="*/ 62688 w 221689"/>
                <a:gd name="connsiteY13" fmla="*/ 244867 h 630193"/>
                <a:gd name="connsiteX14" fmla="*/ 34861 w 221689"/>
                <a:gd name="connsiteY14" fmla="*/ 96158 h 630193"/>
                <a:gd name="connsiteX15" fmla="*/ 1344 w 221689"/>
                <a:gd name="connsiteY15" fmla="*/ 5103 h 630193"/>
                <a:gd name="connsiteX16" fmla="*/ 0 w 221689"/>
                <a:gd name="connsiteY16" fmla="*/ 0 h 630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1689" h="630193">
                  <a:moveTo>
                    <a:pt x="0" y="0"/>
                  </a:moveTo>
                  <a:lnTo>
                    <a:pt x="36312" y="9008"/>
                  </a:lnTo>
                  <a:cubicBezTo>
                    <a:pt x="55939" y="15321"/>
                    <a:pt x="75138" y="23159"/>
                    <a:pt x="93890" y="33081"/>
                  </a:cubicBezTo>
                  <a:cubicBezTo>
                    <a:pt x="131395" y="52925"/>
                    <a:pt x="170387" y="81202"/>
                    <a:pt x="206106" y="113299"/>
                  </a:cubicBezTo>
                  <a:lnTo>
                    <a:pt x="221689" y="128854"/>
                  </a:lnTo>
                  <a:lnTo>
                    <a:pt x="217768" y="140843"/>
                  </a:lnTo>
                  <a:cubicBezTo>
                    <a:pt x="210135" y="166399"/>
                    <a:pt x="204918" y="193894"/>
                    <a:pt x="211101" y="225226"/>
                  </a:cubicBezTo>
                  <a:cubicBezTo>
                    <a:pt x="223469" y="287889"/>
                    <a:pt x="194483" y="345875"/>
                    <a:pt x="187912" y="393574"/>
                  </a:cubicBezTo>
                  <a:cubicBezTo>
                    <a:pt x="181341" y="441273"/>
                    <a:pt x="161108" y="472172"/>
                    <a:pt x="171678" y="511419"/>
                  </a:cubicBezTo>
                  <a:cubicBezTo>
                    <a:pt x="182248" y="550665"/>
                    <a:pt x="150841" y="619932"/>
                    <a:pt x="140020" y="629052"/>
                  </a:cubicBezTo>
                  <a:cubicBezTo>
                    <a:pt x="129198" y="638170"/>
                    <a:pt x="103017" y="590414"/>
                    <a:pt x="106748" y="566132"/>
                  </a:cubicBezTo>
                  <a:cubicBezTo>
                    <a:pt x="110478" y="541850"/>
                    <a:pt x="98631" y="540646"/>
                    <a:pt x="92833" y="508613"/>
                  </a:cubicBezTo>
                  <a:cubicBezTo>
                    <a:pt x="87036" y="476580"/>
                    <a:pt x="76989" y="417892"/>
                    <a:pt x="71964" y="373934"/>
                  </a:cubicBezTo>
                  <a:cubicBezTo>
                    <a:pt x="66940" y="329976"/>
                    <a:pt x="80467" y="275730"/>
                    <a:pt x="62688" y="244867"/>
                  </a:cubicBezTo>
                  <a:cubicBezTo>
                    <a:pt x="44909" y="214003"/>
                    <a:pt x="45679" y="145925"/>
                    <a:pt x="34861" y="96158"/>
                  </a:cubicBezTo>
                  <a:cubicBezTo>
                    <a:pt x="28776" y="68164"/>
                    <a:pt x="11690" y="34861"/>
                    <a:pt x="1344" y="510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CE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F18A06C3-7C1B-42DA-8333-2EFBAAA2A125}"/>
                </a:ext>
              </a:extLst>
            </p:cNvPr>
            <p:cNvSpPr/>
            <p:nvPr/>
          </p:nvSpPr>
          <p:spPr bwMode="auto">
            <a:xfrm>
              <a:off x="4190631" y="3041223"/>
              <a:ext cx="139647" cy="489771"/>
            </a:xfrm>
            <a:custGeom>
              <a:avLst/>
              <a:gdLst>
                <a:gd name="connsiteX0" fmla="*/ 139647 w 139647"/>
                <a:gd name="connsiteY0" fmla="*/ 0 h 489771"/>
                <a:gd name="connsiteX1" fmla="*/ 138318 w 139647"/>
                <a:gd name="connsiteY1" fmla="*/ 16430 h 489771"/>
                <a:gd name="connsiteX2" fmla="*/ 118854 w 139647"/>
                <a:gd name="connsiteY2" fmla="*/ 148746 h 489771"/>
                <a:gd name="connsiteX3" fmla="*/ 102634 w 139647"/>
                <a:gd name="connsiteY3" fmla="*/ 290513 h 489771"/>
                <a:gd name="connsiteX4" fmla="*/ 91279 w 139647"/>
                <a:gd name="connsiteY4" fmla="*/ 389751 h 489771"/>
                <a:gd name="connsiteX5" fmla="*/ 69135 w 139647"/>
                <a:gd name="connsiteY5" fmla="*/ 488810 h 489771"/>
                <a:gd name="connsiteX6" fmla="*/ 45862 w 139647"/>
                <a:gd name="connsiteY6" fmla="*/ 435825 h 489771"/>
                <a:gd name="connsiteX7" fmla="*/ 36130 w 139647"/>
                <a:gd name="connsiteY7" fmla="*/ 387388 h 489771"/>
                <a:gd name="connsiteX8" fmla="*/ 21533 w 139647"/>
                <a:gd name="connsiteY8" fmla="*/ 273974 h 489771"/>
                <a:gd name="connsiteX9" fmla="*/ 15044 w 139647"/>
                <a:gd name="connsiteY9" fmla="*/ 165286 h 489771"/>
                <a:gd name="connsiteX10" fmla="*/ 3486 w 139647"/>
                <a:gd name="connsiteY10" fmla="*/ 108642 h 489771"/>
                <a:gd name="connsiteX11" fmla="*/ 0 w 139647"/>
                <a:gd name="connsiteY11" fmla="*/ 78399 h 489771"/>
                <a:gd name="connsiteX12" fmla="*/ 2794 w 139647"/>
                <a:gd name="connsiteY12" fmla="*/ 76556 h 489771"/>
                <a:gd name="connsiteX13" fmla="*/ 39387 w 139647"/>
                <a:gd name="connsiteY13" fmla="*/ 55013 h 489771"/>
                <a:gd name="connsiteX14" fmla="*/ 134488 w 139647"/>
                <a:gd name="connsiteY14" fmla="*/ 2328 h 489771"/>
                <a:gd name="connsiteX15" fmla="*/ 139647 w 139647"/>
                <a:gd name="connsiteY15" fmla="*/ 0 h 489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39647" h="489771">
                  <a:moveTo>
                    <a:pt x="139647" y="0"/>
                  </a:moveTo>
                  <a:lnTo>
                    <a:pt x="138318" y="16430"/>
                  </a:lnTo>
                  <a:cubicBezTo>
                    <a:pt x="133453" y="56131"/>
                    <a:pt x="110204" y="95977"/>
                    <a:pt x="118854" y="148746"/>
                  </a:cubicBezTo>
                  <a:cubicBezTo>
                    <a:pt x="127505" y="201515"/>
                    <a:pt x="107230" y="250346"/>
                    <a:pt x="102634" y="290513"/>
                  </a:cubicBezTo>
                  <a:cubicBezTo>
                    <a:pt x="98038" y="330681"/>
                    <a:pt x="83886" y="356701"/>
                    <a:pt x="91279" y="389751"/>
                  </a:cubicBezTo>
                  <a:cubicBezTo>
                    <a:pt x="98673" y="422800"/>
                    <a:pt x="76705" y="481131"/>
                    <a:pt x="69135" y="488810"/>
                  </a:cubicBezTo>
                  <a:cubicBezTo>
                    <a:pt x="61566" y="496489"/>
                    <a:pt x="43253" y="456273"/>
                    <a:pt x="45862" y="435825"/>
                  </a:cubicBezTo>
                  <a:cubicBezTo>
                    <a:pt x="48472" y="415377"/>
                    <a:pt x="40185" y="414363"/>
                    <a:pt x="36130" y="387388"/>
                  </a:cubicBezTo>
                  <a:cubicBezTo>
                    <a:pt x="32075" y="360413"/>
                    <a:pt x="25047" y="310991"/>
                    <a:pt x="21533" y="273974"/>
                  </a:cubicBezTo>
                  <a:cubicBezTo>
                    <a:pt x="18018" y="236957"/>
                    <a:pt x="27480" y="191277"/>
                    <a:pt x="15044" y="165286"/>
                  </a:cubicBezTo>
                  <a:cubicBezTo>
                    <a:pt x="8826" y="152291"/>
                    <a:pt x="5852" y="131461"/>
                    <a:pt x="3486" y="108642"/>
                  </a:cubicBezTo>
                  <a:lnTo>
                    <a:pt x="0" y="78399"/>
                  </a:lnTo>
                  <a:lnTo>
                    <a:pt x="2794" y="76556"/>
                  </a:lnTo>
                  <a:cubicBezTo>
                    <a:pt x="13888" y="69822"/>
                    <a:pt x="25993" y="62851"/>
                    <a:pt x="39387" y="55013"/>
                  </a:cubicBezTo>
                  <a:cubicBezTo>
                    <a:pt x="66176" y="39337"/>
                    <a:pt x="99117" y="19989"/>
                    <a:pt x="134488" y="2328"/>
                  </a:cubicBezTo>
                  <a:lnTo>
                    <a:pt x="139647" y="0"/>
                  </a:lnTo>
                  <a:close/>
                </a:path>
              </a:pathLst>
            </a:custGeom>
            <a:solidFill>
              <a:srgbClr val="CCE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A7ADDCC8-FB43-4148-B507-6D69933DEB54}"/>
                </a:ext>
              </a:extLst>
            </p:cNvPr>
            <p:cNvSpPr/>
            <p:nvPr/>
          </p:nvSpPr>
          <p:spPr bwMode="auto">
            <a:xfrm>
              <a:off x="4642269" y="2981021"/>
              <a:ext cx="199121" cy="567507"/>
            </a:xfrm>
            <a:custGeom>
              <a:avLst/>
              <a:gdLst>
                <a:gd name="connsiteX0" fmla="*/ 198652 w 199121"/>
                <a:gd name="connsiteY0" fmla="*/ 0 h 567507"/>
                <a:gd name="connsiteX1" fmla="*/ 199121 w 199121"/>
                <a:gd name="connsiteY1" fmla="*/ 17686 h 567507"/>
                <a:gd name="connsiteX2" fmla="*/ 193987 w 199121"/>
                <a:gd name="connsiteY2" fmla="*/ 75058 h 567507"/>
                <a:gd name="connsiteX3" fmla="*/ 171578 w 199121"/>
                <a:gd name="connsiteY3" fmla="*/ 212716 h 567507"/>
                <a:gd name="connsiteX4" fmla="*/ 152905 w 199121"/>
                <a:gd name="connsiteY4" fmla="*/ 360206 h 567507"/>
                <a:gd name="connsiteX5" fmla="*/ 139833 w 199121"/>
                <a:gd name="connsiteY5" fmla="*/ 463449 h 567507"/>
                <a:gd name="connsiteX6" fmla="*/ 114339 w 199121"/>
                <a:gd name="connsiteY6" fmla="*/ 566507 h 567507"/>
                <a:gd name="connsiteX7" fmla="*/ 87546 w 199121"/>
                <a:gd name="connsiteY7" fmla="*/ 511384 h 567507"/>
                <a:gd name="connsiteX8" fmla="*/ 76342 w 199121"/>
                <a:gd name="connsiteY8" fmla="*/ 460991 h 567507"/>
                <a:gd name="connsiteX9" fmla="*/ 59536 w 199121"/>
                <a:gd name="connsiteY9" fmla="*/ 342999 h 567507"/>
                <a:gd name="connsiteX10" fmla="*/ 52067 w 199121"/>
                <a:gd name="connsiteY10" fmla="*/ 229923 h 567507"/>
                <a:gd name="connsiteX11" fmla="*/ 29659 w 199121"/>
                <a:gd name="connsiteY11" fmla="*/ 99639 h 567507"/>
                <a:gd name="connsiteX12" fmla="*/ 12280 w 199121"/>
                <a:gd name="connsiteY12" fmla="*/ 46685 h 567507"/>
                <a:gd name="connsiteX13" fmla="*/ 0 w 199121"/>
                <a:gd name="connsiteY13" fmla="*/ 6106 h 567507"/>
                <a:gd name="connsiteX14" fmla="*/ 35874 w 199121"/>
                <a:gd name="connsiteY14" fmla="*/ 5676 h 567507"/>
                <a:gd name="connsiteX15" fmla="*/ 177112 w 199121"/>
                <a:gd name="connsiteY15" fmla="*/ 170 h 567507"/>
                <a:gd name="connsiteX16" fmla="*/ 198652 w 199121"/>
                <a:gd name="connsiteY16" fmla="*/ 0 h 567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99121" h="567507">
                  <a:moveTo>
                    <a:pt x="198652" y="0"/>
                  </a:moveTo>
                  <a:lnTo>
                    <a:pt x="199121" y="17686"/>
                  </a:lnTo>
                  <a:cubicBezTo>
                    <a:pt x="198498" y="35665"/>
                    <a:pt x="196787" y="54406"/>
                    <a:pt x="193987" y="75058"/>
                  </a:cubicBezTo>
                  <a:cubicBezTo>
                    <a:pt x="188385" y="116361"/>
                    <a:pt x="161619" y="157816"/>
                    <a:pt x="171578" y="212716"/>
                  </a:cubicBezTo>
                  <a:cubicBezTo>
                    <a:pt x="181538" y="267615"/>
                    <a:pt x="158196" y="318416"/>
                    <a:pt x="152905" y="360206"/>
                  </a:cubicBezTo>
                  <a:cubicBezTo>
                    <a:pt x="147614" y="401995"/>
                    <a:pt x="131321" y="429065"/>
                    <a:pt x="139833" y="463449"/>
                  </a:cubicBezTo>
                  <a:cubicBezTo>
                    <a:pt x="148344" y="497833"/>
                    <a:pt x="123053" y="558518"/>
                    <a:pt x="114339" y="566507"/>
                  </a:cubicBezTo>
                  <a:cubicBezTo>
                    <a:pt x="105625" y="574496"/>
                    <a:pt x="84542" y="532657"/>
                    <a:pt x="87546" y="511384"/>
                  </a:cubicBezTo>
                  <a:cubicBezTo>
                    <a:pt x="90550" y="490110"/>
                    <a:pt x="81010" y="489055"/>
                    <a:pt x="76342" y="460991"/>
                  </a:cubicBezTo>
                  <a:cubicBezTo>
                    <a:pt x="71673" y="432927"/>
                    <a:pt x="63582" y="381510"/>
                    <a:pt x="59536" y="342999"/>
                  </a:cubicBezTo>
                  <a:cubicBezTo>
                    <a:pt x="55491" y="304487"/>
                    <a:pt x="66384" y="256963"/>
                    <a:pt x="52067" y="229923"/>
                  </a:cubicBezTo>
                  <a:cubicBezTo>
                    <a:pt x="37750" y="202883"/>
                    <a:pt x="38370" y="143240"/>
                    <a:pt x="29659" y="99639"/>
                  </a:cubicBezTo>
                  <a:cubicBezTo>
                    <a:pt x="26392" y="83289"/>
                    <a:pt x="19188" y="64872"/>
                    <a:pt x="12280" y="46685"/>
                  </a:cubicBezTo>
                  <a:lnTo>
                    <a:pt x="0" y="6106"/>
                  </a:lnTo>
                  <a:lnTo>
                    <a:pt x="35874" y="5676"/>
                  </a:lnTo>
                  <a:cubicBezTo>
                    <a:pt x="79332" y="4287"/>
                    <a:pt x="128148" y="1509"/>
                    <a:pt x="177112" y="170"/>
                  </a:cubicBezTo>
                  <a:lnTo>
                    <a:pt x="198652" y="0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C5960D13-B560-408D-B793-2BF05B99AA05}"/>
                </a:ext>
              </a:extLst>
            </p:cNvPr>
            <p:cNvSpPr/>
            <p:nvPr/>
          </p:nvSpPr>
          <p:spPr bwMode="auto">
            <a:xfrm>
              <a:off x="4986406" y="2987395"/>
              <a:ext cx="205967" cy="828307"/>
            </a:xfrm>
            <a:custGeom>
              <a:avLst/>
              <a:gdLst>
                <a:gd name="connsiteX0" fmla="*/ 0 w 205967"/>
                <a:gd name="connsiteY0" fmla="*/ 0 h 828307"/>
                <a:gd name="connsiteX1" fmla="*/ 102652 w 205967"/>
                <a:gd name="connsiteY1" fmla="*/ 12697 h 828307"/>
                <a:gd name="connsiteX2" fmla="*/ 162797 w 205967"/>
                <a:gd name="connsiteY2" fmla="*/ 27617 h 828307"/>
                <a:gd name="connsiteX3" fmla="*/ 205967 w 205967"/>
                <a:gd name="connsiteY3" fmla="*/ 45666 h 828307"/>
                <a:gd name="connsiteX4" fmla="*/ 201736 w 205967"/>
                <a:gd name="connsiteY4" fmla="*/ 112551 h 828307"/>
                <a:gd name="connsiteX5" fmla="*/ 178740 w 205967"/>
                <a:gd name="connsiteY5" fmla="*/ 312470 h 828307"/>
                <a:gd name="connsiteX6" fmla="*/ 159576 w 205967"/>
                <a:gd name="connsiteY6" fmla="*/ 526669 h 828307"/>
                <a:gd name="connsiteX7" fmla="*/ 146160 w 205967"/>
                <a:gd name="connsiteY7" fmla="*/ 676608 h 828307"/>
                <a:gd name="connsiteX8" fmla="*/ 119997 w 205967"/>
                <a:gd name="connsiteY8" fmla="*/ 826278 h 828307"/>
                <a:gd name="connsiteX9" fmla="*/ 75253 w 205967"/>
                <a:gd name="connsiteY9" fmla="*/ 755147 h 828307"/>
                <a:gd name="connsiteX10" fmla="*/ 81002 w 205967"/>
                <a:gd name="connsiteY10" fmla="*/ 673038 h 828307"/>
                <a:gd name="connsiteX11" fmla="*/ 77169 w 205967"/>
                <a:gd name="connsiteY11" fmla="*/ 496325 h 828307"/>
                <a:gd name="connsiteX12" fmla="*/ 56089 w 205967"/>
                <a:gd name="connsiteY12" fmla="*/ 337461 h 828307"/>
                <a:gd name="connsiteX13" fmla="*/ 33092 w 205967"/>
                <a:gd name="connsiteY13" fmla="*/ 148251 h 828307"/>
                <a:gd name="connsiteX14" fmla="*/ 15257 w 205967"/>
                <a:gd name="connsiteY14" fmla="*/ 71346 h 828307"/>
                <a:gd name="connsiteX15" fmla="*/ 0 w 205967"/>
                <a:gd name="connsiteY15" fmla="*/ 0 h 828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05967" h="828307">
                  <a:moveTo>
                    <a:pt x="0" y="0"/>
                  </a:moveTo>
                  <a:lnTo>
                    <a:pt x="102652" y="12697"/>
                  </a:lnTo>
                  <a:cubicBezTo>
                    <a:pt x="123116" y="16517"/>
                    <a:pt x="143171" y="21305"/>
                    <a:pt x="162797" y="27617"/>
                  </a:cubicBezTo>
                  <a:lnTo>
                    <a:pt x="205967" y="45666"/>
                  </a:lnTo>
                  <a:lnTo>
                    <a:pt x="201736" y="112551"/>
                  </a:lnTo>
                  <a:cubicBezTo>
                    <a:pt x="195987" y="172536"/>
                    <a:pt x="168519" y="232740"/>
                    <a:pt x="178740" y="312470"/>
                  </a:cubicBezTo>
                  <a:cubicBezTo>
                    <a:pt x="188961" y="392201"/>
                    <a:pt x="165006" y="465979"/>
                    <a:pt x="159576" y="526669"/>
                  </a:cubicBezTo>
                  <a:cubicBezTo>
                    <a:pt x="154146" y="587358"/>
                    <a:pt x="137425" y="626673"/>
                    <a:pt x="146160" y="676608"/>
                  </a:cubicBezTo>
                  <a:cubicBezTo>
                    <a:pt x="154895" y="726543"/>
                    <a:pt x="131815" y="813188"/>
                    <a:pt x="119997" y="826278"/>
                  </a:cubicBezTo>
                  <a:cubicBezTo>
                    <a:pt x="108179" y="839368"/>
                    <a:pt x="72169" y="786042"/>
                    <a:pt x="75253" y="755147"/>
                  </a:cubicBezTo>
                  <a:cubicBezTo>
                    <a:pt x="78336" y="724252"/>
                    <a:pt x="80682" y="716175"/>
                    <a:pt x="81002" y="673038"/>
                  </a:cubicBezTo>
                  <a:cubicBezTo>
                    <a:pt x="81321" y="629901"/>
                    <a:pt x="81322" y="552254"/>
                    <a:pt x="77169" y="496325"/>
                  </a:cubicBezTo>
                  <a:cubicBezTo>
                    <a:pt x="73018" y="440395"/>
                    <a:pt x="63435" y="395473"/>
                    <a:pt x="56089" y="337461"/>
                  </a:cubicBezTo>
                  <a:cubicBezTo>
                    <a:pt x="48742" y="279448"/>
                    <a:pt x="42032" y="211572"/>
                    <a:pt x="33092" y="148251"/>
                  </a:cubicBezTo>
                  <a:cubicBezTo>
                    <a:pt x="29740" y="124506"/>
                    <a:pt x="22346" y="97758"/>
                    <a:pt x="15257" y="7134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B96A972D-30E0-4A93-988D-E694A5938AB3}"/>
                </a:ext>
              </a:extLst>
            </p:cNvPr>
            <p:cNvSpPr/>
            <p:nvPr/>
          </p:nvSpPr>
          <p:spPr bwMode="auto">
            <a:xfrm>
              <a:off x="4328514" y="2998385"/>
              <a:ext cx="126980" cy="384250"/>
            </a:xfrm>
            <a:custGeom>
              <a:avLst/>
              <a:gdLst>
                <a:gd name="connsiteX0" fmla="*/ 126980 w 126980"/>
                <a:gd name="connsiteY0" fmla="*/ 0 h 384250"/>
                <a:gd name="connsiteX1" fmla="*/ 123615 w 126980"/>
                <a:gd name="connsiteY1" fmla="*/ 36066 h 384250"/>
                <a:gd name="connsiteX2" fmla="*/ 107100 w 126980"/>
                <a:gd name="connsiteY2" fmla="*/ 133397 h 384250"/>
                <a:gd name="connsiteX3" fmla="*/ 93337 w 126980"/>
                <a:gd name="connsiteY3" fmla="*/ 237679 h 384250"/>
                <a:gd name="connsiteX4" fmla="*/ 83702 w 126980"/>
                <a:gd name="connsiteY4" fmla="*/ 310676 h 384250"/>
                <a:gd name="connsiteX5" fmla="*/ 64913 w 126980"/>
                <a:gd name="connsiteY5" fmla="*/ 383543 h 384250"/>
                <a:gd name="connsiteX6" fmla="*/ 45166 w 126980"/>
                <a:gd name="connsiteY6" fmla="*/ 344568 h 384250"/>
                <a:gd name="connsiteX7" fmla="*/ 36908 w 126980"/>
                <a:gd name="connsiteY7" fmla="*/ 308938 h 384250"/>
                <a:gd name="connsiteX8" fmla="*/ 24522 w 126980"/>
                <a:gd name="connsiteY8" fmla="*/ 225513 h 384250"/>
                <a:gd name="connsiteX9" fmla="*/ 19016 w 126980"/>
                <a:gd name="connsiteY9" fmla="*/ 145563 h 384250"/>
                <a:gd name="connsiteX10" fmla="*/ 2501 w 126980"/>
                <a:gd name="connsiteY10" fmla="*/ 53447 h 384250"/>
                <a:gd name="connsiteX11" fmla="*/ 0 w 126980"/>
                <a:gd name="connsiteY11" fmla="*/ 46135 h 384250"/>
                <a:gd name="connsiteX12" fmla="*/ 1818 w 126980"/>
                <a:gd name="connsiteY12" fmla="*/ 45165 h 384250"/>
                <a:gd name="connsiteX13" fmla="*/ 111504 w 126980"/>
                <a:gd name="connsiteY13" fmla="*/ 2600 h 384250"/>
                <a:gd name="connsiteX14" fmla="*/ 126980 w 126980"/>
                <a:gd name="connsiteY14" fmla="*/ 0 h 384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6980" h="384250">
                  <a:moveTo>
                    <a:pt x="126980" y="0"/>
                  </a:moveTo>
                  <a:lnTo>
                    <a:pt x="123615" y="36066"/>
                  </a:lnTo>
                  <a:cubicBezTo>
                    <a:pt x="119486" y="65270"/>
                    <a:pt x="99760" y="94580"/>
                    <a:pt x="107100" y="133397"/>
                  </a:cubicBezTo>
                  <a:cubicBezTo>
                    <a:pt x="114440" y="172213"/>
                    <a:pt x="97237" y="208132"/>
                    <a:pt x="93337" y="237679"/>
                  </a:cubicBezTo>
                  <a:cubicBezTo>
                    <a:pt x="89437" y="267225"/>
                    <a:pt x="77429" y="286366"/>
                    <a:pt x="83702" y="310676"/>
                  </a:cubicBezTo>
                  <a:cubicBezTo>
                    <a:pt x="89975" y="334987"/>
                    <a:pt x="71335" y="377894"/>
                    <a:pt x="64913" y="383543"/>
                  </a:cubicBezTo>
                  <a:cubicBezTo>
                    <a:pt x="58490" y="389191"/>
                    <a:pt x="42951" y="359609"/>
                    <a:pt x="45166" y="344568"/>
                  </a:cubicBezTo>
                  <a:cubicBezTo>
                    <a:pt x="47380" y="329527"/>
                    <a:pt x="40349" y="328781"/>
                    <a:pt x="36908" y="308938"/>
                  </a:cubicBezTo>
                  <a:cubicBezTo>
                    <a:pt x="33467" y="289096"/>
                    <a:pt x="27504" y="252742"/>
                    <a:pt x="24522" y="225513"/>
                  </a:cubicBezTo>
                  <a:cubicBezTo>
                    <a:pt x="21540" y="198283"/>
                    <a:pt x="29568" y="164682"/>
                    <a:pt x="19016" y="145563"/>
                  </a:cubicBezTo>
                  <a:cubicBezTo>
                    <a:pt x="8464" y="126445"/>
                    <a:pt x="8921" y="84275"/>
                    <a:pt x="2501" y="53447"/>
                  </a:cubicBezTo>
                  <a:lnTo>
                    <a:pt x="0" y="46135"/>
                  </a:lnTo>
                  <a:lnTo>
                    <a:pt x="1818" y="45165"/>
                  </a:lnTo>
                  <a:cubicBezTo>
                    <a:pt x="37189" y="27504"/>
                    <a:pt x="74992" y="11530"/>
                    <a:pt x="111504" y="2600"/>
                  </a:cubicBezTo>
                  <a:lnTo>
                    <a:pt x="126980" y="0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940922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21108</TotalTime>
  <Words>2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pptxi60_つららのイラスト</dc:title>
  <dc:subject>pptxi60_つららのイラスト</dc:subject>
  <dc:creator>でじけろお</dc:creator>
  <cp:revision>1</cp:revision>
  <dcterms:created xsi:type="dcterms:W3CDTF">2018-05-20T00:31:01Z</dcterms:created>
  <dcterms:modified xsi:type="dcterms:W3CDTF">2022-01-18T15:58:46Z</dcterms:modified>
  <cp:version>1</cp:version>
</cp:coreProperties>
</file>